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9" r:id="rId9"/>
    <p:sldId id="265" r:id="rId10"/>
    <p:sldId id="270" r:id="rId11"/>
    <p:sldId id="266" r:id="rId12"/>
    <p:sldId id="271" r:id="rId13"/>
    <p:sldId id="267" r:id="rId14"/>
    <p:sldId id="272" r:id="rId15"/>
    <p:sldId id="268" r:id="rId16"/>
    <p:sldId id="273" r:id="rId17"/>
    <p:sldId id="260" r:id="rId18"/>
    <p:sldId id="274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5D93-4163-41CD-817E-F3659ED62BFE}" type="datetimeFigureOut">
              <a:rPr lang="en-GB" smtClean="0"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104-E2B4-4B9B-8B37-9BB4087DBB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5D93-4163-41CD-817E-F3659ED62BFE}" type="datetimeFigureOut">
              <a:rPr lang="en-GB" smtClean="0"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104-E2B4-4B9B-8B37-9BB4087DBB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5D93-4163-41CD-817E-F3659ED62BFE}" type="datetimeFigureOut">
              <a:rPr lang="en-GB" smtClean="0"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104-E2B4-4B9B-8B37-9BB4087DBB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5D93-4163-41CD-817E-F3659ED62BFE}" type="datetimeFigureOut">
              <a:rPr lang="en-GB" smtClean="0"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104-E2B4-4B9B-8B37-9BB4087DBB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5D93-4163-41CD-817E-F3659ED62BFE}" type="datetimeFigureOut">
              <a:rPr lang="en-GB" smtClean="0"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104-E2B4-4B9B-8B37-9BB4087DBB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5D93-4163-41CD-817E-F3659ED62BFE}" type="datetimeFigureOut">
              <a:rPr lang="en-GB" smtClean="0"/>
              <a:t>23/06/2012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104-E2B4-4B9B-8B37-9BB4087DBB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5D93-4163-41CD-817E-F3659ED62BFE}" type="datetimeFigureOut">
              <a:rPr lang="en-GB" smtClean="0"/>
              <a:t>23/06/2012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104-E2B4-4B9B-8B37-9BB4087DBB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5D93-4163-41CD-817E-F3659ED62BFE}" type="datetimeFigureOut">
              <a:rPr lang="en-GB" smtClean="0"/>
              <a:t>23/06/2012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104-E2B4-4B9B-8B37-9BB4087DBB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5D93-4163-41CD-817E-F3659ED62BFE}" type="datetimeFigureOut">
              <a:rPr lang="en-GB" smtClean="0"/>
              <a:t>23/06/2012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104-E2B4-4B9B-8B37-9BB4087DBB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5D93-4163-41CD-817E-F3659ED62BFE}" type="datetimeFigureOut">
              <a:rPr lang="en-GB" smtClean="0"/>
              <a:t>23/06/2012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104-E2B4-4B9B-8B37-9BB4087DBB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5D93-4163-41CD-817E-F3659ED62BFE}" type="datetimeFigureOut">
              <a:rPr lang="en-GB" smtClean="0"/>
              <a:t>23/06/2012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104-E2B4-4B9B-8B37-9BB4087DBB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75D93-4163-41CD-817E-F3659ED62BFE}" type="datetimeFigureOut">
              <a:rPr lang="en-GB" smtClean="0"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8104-E2B4-4B9B-8B37-9BB4087DBB4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seum Sign Pr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082" y="0"/>
            <a:ext cx="48978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0077"/>
            <a:ext cx="9144000" cy="60178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36912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pyrus" pitchFamily="66" charset="0"/>
              </a:rPr>
              <a:t>When......?</a:t>
            </a:r>
            <a:endParaRPr lang="en-GB" sz="13000" b="1" dirty="0">
              <a:solidFill>
                <a:schemeClr val="tx2">
                  <a:lumMod val="60000"/>
                  <a:lumOff val="40000"/>
                </a:schemeClr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0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9541"/>
            <a:ext cx="9144000" cy="61189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36912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pyrus" pitchFamily="66" charset="0"/>
              </a:rPr>
              <a:t>Where......?</a:t>
            </a:r>
            <a:endParaRPr lang="en-GB" sz="13000" b="1" dirty="0">
              <a:solidFill>
                <a:schemeClr val="tx2">
                  <a:lumMod val="60000"/>
                  <a:lumOff val="40000"/>
                </a:schemeClr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0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0077"/>
            <a:ext cx="9144000" cy="60178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36912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pyrus" pitchFamily="66" charset="0"/>
              </a:rPr>
              <a:t>Why......?</a:t>
            </a:r>
            <a:endParaRPr lang="en-GB" sz="13000" b="1" dirty="0">
              <a:solidFill>
                <a:schemeClr val="tx2">
                  <a:lumMod val="60000"/>
                  <a:lumOff val="40000"/>
                </a:schemeClr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0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0077"/>
            <a:ext cx="9144000" cy="60178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6409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pyrus" pitchFamily="66" charset="0"/>
              </a:rPr>
              <a:t>“After doing the project I have realised that anything can be researched and found out about, if we ask the right questions. Whereas before I believed that some things just couldn’t. My researching skills have really improved.” </a:t>
            </a:r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  <a:latin typeface="Papyrus" pitchFamily="66" charset="0"/>
            </a:endParaRPr>
          </a:p>
          <a:p>
            <a:endParaRPr lang="en-GB" sz="4400" b="1" dirty="0" smtClean="0">
              <a:latin typeface="Papyrus" pitchFamily="66" charset="0"/>
            </a:endParaRPr>
          </a:p>
          <a:p>
            <a:r>
              <a:rPr lang="en-GB" sz="4400" b="1" dirty="0" smtClean="0">
                <a:latin typeface="Papyrus" pitchFamily="66" charset="0"/>
              </a:rPr>
              <a:t>Anthony, Third Year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F0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9541"/>
            <a:ext cx="9144000" cy="61189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8640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pyrus" pitchFamily="66" charset="0"/>
              </a:rPr>
              <a:t>“I really enjoyed this project. I’m much more likely to notice the historical objects around me now, and much more interested in visiting museums.” </a:t>
            </a:r>
            <a:endParaRPr lang="en-GB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Papyrus" pitchFamily="66" charset="0"/>
            </a:endParaRPr>
          </a:p>
          <a:p>
            <a:endParaRPr lang="en-GB" sz="4400" b="1" dirty="0" smtClean="0">
              <a:latin typeface="Papyrus" pitchFamily="66" charset="0"/>
            </a:endParaRPr>
          </a:p>
          <a:p>
            <a:r>
              <a:rPr lang="en-GB" sz="4400" b="1" dirty="0" smtClean="0">
                <a:latin typeface="Papyrus" pitchFamily="66" charset="0"/>
              </a:rPr>
              <a:t>Archie, Third Year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pyrus" pitchFamily="66" charset="0"/>
              </a:rPr>
              <a:t>“The project sounds like an innovative and engaging way to increase an understanding of history for pupils and the wider community”</a:t>
            </a:r>
          </a:p>
          <a:p>
            <a:endParaRPr lang="en-GB" sz="5400" b="1" dirty="0">
              <a:latin typeface="Papyrus" pitchFamily="66" charset="0"/>
            </a:endParaRPr>
          </a:p>
          <a:p>
            <a:r>
              <a:rPr lang="en-GB" sz="5400" b="1" dirty="0" smtClean="0">
                <a:latin typeface="Papyrus" pitchFamily="66" charset="0"/>
              </a:rPr>
              <a:t>Nick Gibb MP, Minister for Schools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0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0077"/>
            <a:ext cx="9144000" cy="60178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pyrus" pitchFamily="66" charset="0"/>
              </a:rPr>
              <a:t>“Projects like this are exactly what our education system needs to ensure that the next generation continues to engage with the past” </a:t>
            </a:r>
          </a:p>
          <a:p>
            <a:endParaRPr lang="en-GB" sz="5400" b="1" dirty="0">
              <a:solidFill>
                <a:srgbClr val="C00000"/>
              </a:solidFill>
              <a:latin typeface="Papyrus" pitchFamily="66" charset="0"/>
            </a:endParaRPr>
          </a:p>
          <a:p>
            <a:r>
              <a:rPr lang="en-GB" sz="4400" b="1" dirty="0" err="1" smtClean="0">
                <a:latin typeface="Papyrus" pitchFamily="66" charset="0"/>
              </a:rPr>
              <a:t>Tristram</a:t>
            </a:r>
            <a:r>
              <a:rPr lang="en-GB" sz="4400" b="1" dirty="0" smtClean="0">
                <a:latin typeface="Papyrus" pitchFamily="66" charset="0"/>
              </a:rPr>
              <a:t> Hunt MP, History Lecturer and Television Presenter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0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0077"/>
            <a:ext cx="9144000" cy="60178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pyrus" pitchFamily="66" charset="0"/>
              </a:rPr>
              <a:t>“I realise now that the objects people have in their homes can be just as historically valuable as </a:t>
            </a:r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pyrus" pitchFamily="66" charset="0"/>
              </a:rPr>
              <a:t>ones we see in museums, </a:t>
            </a:r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pyrus" pitchFamily="66" charset="0"/>
              </a:rPr>
              <a:t>but they are just not aware of it” </a:t>
            </a:r>
          </a:p>
          <a:p>
            <a:endParaRPr lang="en-GB" sz="5400" b="1" dirty="0">
              <a:solidFill>
                <a:srgbClr val="C00000"/>
              </a:solidFill>
              <a:latin typeface="Papyrus" pitchFamily="66" charset="0"/>
            </a:endParaRPr>
          </a:p>
          <a:p>
            <a:r>
              <a:rPr lang="en-GB" sz="5400" b="1" dirty="0" smtClean="0">
                <a:latin typeface="Papyrus" pitchFamily="66" charset="0"/>
              </a:rPr>
              <a:t>Jacob, Third Year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420888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 dirty="0" smtClean="0">
                <a:solidFill>
                  <a:srgbClr val="0070C0"/>
                </a:solidFill>
                <a:latin typeface="Papyrus" pitchFamily="66" charset="0"/>
              </a:rPr>
              <a:t>Who......?</a:t>
            </a:r>
            <a:endParaRPr lang="en-GB" sz="13000" b="1" dirty="0">
              <a:solidFill>
                <a:srgbClr val="0070C0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36912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pyrus" pitchFamily="66" charset="0"/>
              </a:rPr>
              <a:t>What......?</a:t>
            </a:r>
            <a:endParaRPr lang="en-GB" sz="13000" b="1" dirty="0">
              <a:solidFill>
                <a:schemeClr val="tx2">
                  <a:lumMod val="60000"/>
                  <a:lumOff val="40000"/>
                </a:schemeClr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189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Trinity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Siobhan Dickens</dc:creator>
  <cp:lastModifiedBy>Siobhan Dickens</cp:lastModifiedBy>
  <cp:revision>9</cp:revision>
  <dcterms:created xsi:type="dcterms:W3CDTF">2012-06-23T16:54:41Z</dcterms:created>
  <dcterms:modified xsi:type="dcterms:W3CDTF">2012-06-23T17:01:57Z</dcterms:modified>
</cp:coreProperties>
</file>