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E90F8-52EC-43CF-93A3-10DD59212488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CB507-DBB0-4DEE-9D37-9E4C49EA86E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CB507-DBB0-4DEE-9D37-9E4C49EA86E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6406-AFA0-4198-B1A3-A195A672A3B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ABF1-528B-4142-89AB-FA20F7DEB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6406-AFA0-4198-B1A3-A195A672A3B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ABF1-528B-4142-89AB-FA20F7DEB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6406-AFA0-4198-B1A3-A195A672A3B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ABF1-528B-4142-89AB-FA20F7DEB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6406-AFA0-4198-B1A3-A195A672A3B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ABF1-528B-4142-89AB-FA20F7DEB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6406-AFA0-4198-B1A3-A195A672A3B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ABF1-528B-4142-89AB-FA20F7DEB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6406-AFA0-4198-B1A3-A195A672A3B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ABF1-528B-4142-89AB-FA20F7DEB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6406-AFA0-4198-B1A3-A195A672A3B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ABF1-528B-4142-89AB-FA20F7DEB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6406-AFA0-4198-B1A3-A195A672A3B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ABF1-528B-4142-89AB-FA20F7DEB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6406-AFA0-4198-B1A3-A195A672A3B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ABF1-528B-4142-89AB-FA20F7DEB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6406-AFA0-4198-B1A3-A195A672A3B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ABF1-528B-4142-89AB-FA20F7DEB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6406-AFA0-4198-B1A3-A195A672A3B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ABF1-528B-4142-89AB-FA20F7DEB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A6406-AFA0-4198-B1A3-A195A672A3B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CABF1-528B-4142-89AB-FA20F7DEB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5908397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P8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268760"/>
            <a:ext cx="5904656" cy="39259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P8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124744"/>
            <a:ext cx="6202482" cy="41239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P8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6088201" cy="40480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59632" y="1844824"/>
            <a:ext cx="6454221" cy="2489875"/>
            <a:chOff x="1331640" y="1052736"/>
            <a:chExt cx="6454221" cy="2489875"/>
          </a:xfrm>
        </p:grpSpPr>
        <p:pic>
          <p:nvPicPr>
            <p:cNvPr id="4" name="Picture 3" descr="IMGP835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640" y="1268760"/>
              <a:ext cx="3419872" cy="2273851"/>
            </a:xfrm>
            <a:prstGeom prst="rect">
              <a:avLst/>
            </a:prstGeom>
          </p:spPr>
        </p:pic>
        <p:pic>
          <p:nvPicPr>
            <p:cNvPr id="5" name="Picture 4" descr="IMGP834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1960" y="1052736"/>
              <a:ext cx="3573901" cy="23762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51720" y="1052736"/>
            <a:ext cx="5216039" cy="3724208"/>
            <a:chOff x="2339752" y="1052736"/>
            <a:chExt cx="5216039" cy="3724208"/>
          </a:xfrm>
        </p:grpSpPr>
        <p:pic>
          <p:nvPicPr>
            <p:cNvPr id="4" name="Picture 3" descr="IMGP834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715749" y="1676739"/>
              <a:ext cx="3724208" cy="2476202"/>
            </a:xfrm>
            <a:prstGeom prst="rect">
              <a:avLst/>
            </a:prstGeom>
          </p:spPr>
        </p:pic>
        <p:pic>
          <p:nvPicPr>
            <p:cNvPr id="5" name="Picture 4" descr="IMGP834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992" y="1988840"/>
              <a:ext cx="3055799" cy="2031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P8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178898" y="1933670"/>
            <a:ext cx="4398117" cy="2924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331640" y="1916832"/>
            <a:ext cx="6156175" cy="2538135"/>
            <a:chOff x="-1332656" y="1124744"/>
            <a:chExt cx="6156175" cy="2538135"/>
          </a:xfrm>
        </p:grpSpPr>
        <p:pic>
          <p:nvPicPr>
            <p:cNvPr id="4" name="Picture 3" descr="IMGP836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7664" y="1484784"/>
              <a:ext cx="3275855" cy="2178095"/>
            </a:xfrm>
            <a:prstGeom prst="rect">
              <a:avLst/>
            </a:prstGeom>
          </p:spPr>
        </p:pic>
        <p:pic>
          <p:nvPicPr>
            <p:cNvPr id="5" name="Picture 4" descr="IMGP836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32656" y="1124744"/>
              <a:ext cx="3272399" cy="21757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</Words>
  <Application>Microsoft Office PowerPoint</Application>
  <PresentationFormat>On-screen Show (4:3)</PresentationFormat>
  <Paragraphs>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Trinity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Siobhan Dickens</dc:creator>
  <cp:lastModifiedBy>Siobhan Dickens</cp:lastModifiedBy>
  <cp:revision>21</cp:revision>
  <dcterms:created xsi:type="dcterms:W3CDTF">2012-06-26T15:07:38Z</dcterms:created>
  <dcterms:modified xsi:type="dcterms:W3CDTF">2012-07-03T12:53:35Z</dcterms:modified>
</cp:coreProperties>
</file>