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5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6C5A9-C7D7-42D8-AD91-7D0E62C23310}" type="datetimeFigureOut">
              <a:rPr lang="en-GB" smtClean="0"/>
              <a:t>09/07/2012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B1105-8D6B-4879-8C0B-14630C576410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6C5A9-C7D7-42D8-AD91-7D0E62C23310}" type="datetimeFigureOut">
              <a:rPr lang="en-GB" smtClean="0"/>
              <a:t>09/07/2012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B1105-8D6B-4879-8C0B-14630C576410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6C5A9-C7D7-42D8-AD91-7D0E62C23310}" type="datetimeFigureOut">
              <a:rPr lang="en-GB" smtClean="0"/>
              <a:t>09/07/2012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B1105-8D6B-4879-8C0B-14630C576410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6C5A9-C7D7-42D8-AD91-7D0E62C23310}" type="datetimeFigureOut">
              <a:rPr lang="en-GB" smtClean="0"/>
              <a:t>09/07/2012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B1105-8D6B-4879-8C0B-14630C576410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6C5A9-C7D7-42D8-AD91-7D0E62C23310}" type="datetimeFigureOut">
              <a:rPr lang="en-GB" smtClean="0"/>
              <a:t>09/07/2012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B1105-8D6B-4879-8C0B-14630C576410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6C5A9-C7D7-42D8-AD91-7D0E62C23310}" type="datetimeFigureOut">
              <a:rPr lang="en-GB" smtClean="0"/>
              <a:t>09/07/2012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B1105-8D6B-4879-8C0B-14630C576410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6C5A9-C7D7-42D8-AD91-7D0E62C23310}" type="datetimeFigureOut">
              <a:rPr lang="en-GB" smtClean="0"/>
              <a:t>09/07/2012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B1105-8D6B-4879-8C0B-14630C576410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6C5A9-C7D7-42D8-AD91-7D0E62C23310}" type="datetimeFigureOut">
              <a:rPr lang="en-GB" smtClean="0"/>
              <a:t>09/07/2012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B1105-8D6B-4879-8C0B-14630C576410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6C5A9-C7D7-42D8-AD91-7D0E62C23310}" type="datetimeFigureOut">
              <a:rPr lang="en-GB" smtClean="0"/>
              <a:t>09/07/2012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B1105-8D6B-4879-8C0B-14630C576410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6C5A9-C7D7-42D8-AD91-7D0E62C23310}" type="datetimeFigureOut">
              <a:rPr lang="en-GB" smtClean="0"/>
              <a:t>09/07/2012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B1105-8D6B-4879-8C0B-14630C576410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6C5A9-C7D7-42D8-AD91-7D0E62C23310}" type="datetimeFigureOut">
              <a:rPr lang="en-GB" smtClean="0"/>
              <a:t>09/07/2012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B1105-8D6B-4879-8C0B-14630C576410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96C5A9-C7D7-42D8-AD91-7D0E62C23310}" type="datetimeFigureOut">
              <a:rPr lang="en-GB" smtClean="0"/>
              <a:t>09/07/2012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BB1105-8D6B-4879-8C0B-14630C576410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103052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63688" y="1268760"/>
            <a:ext cx="5664630" cy="424847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103053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91680" y="1412776"/>
            <a:ext cx="5844141" cy="438310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103053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63688" y="1340768"/>
            <a:ext cx="5760640" cy="432048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103053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7624" y="980728"/>
            <a:ext cx="6720746" cy="504056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103052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59632" y="980728"/>
            <a:ext cx="6396203" cy="479715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103053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51720" y="1484784"/>
            <a:ext cx="5052053" cy="378904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On-screen Show (4:3)</PresentationFormat>
  <Paragraphs>0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Slide 1</vt:lpstr>
      <vt:lpstr>Slide 2</vt:lpstr>
      <vt:lpstr>Slide 3</vt:lpstr>
      <vt:lpstr>Slide 4</vt:lpstr>
      <vt:lpstr>Slide 5</vt:lpstr>
      <vt:lpstr>Slide 6</vt:lpstr>
    </vt:vector>
  </TitlesOfParts>
  <Company>trinity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Siobhan Dickens</dc:creator>
  <cp:lastModifiedBy>Siobhan Dickens</cp:lastModifiedBy>
  <cp:revision>4</cp:revision>
  <dcterms:created xsi:type="dcterms:W3CDTF">2012-07-09T11:53:04Z</dcterms:created>
  <dcterms:modified xsi:type="dcterms:W3CDTF">2012-07-09T11:57:04Z</dcterms:modified>
</cp:coreProperties>
</file>