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6" r:id="rId3"/>
    <p:sldId id="368" r:id="rId4"/>
    <p:sldId id="371" r:id="rId5"/>
    <p:sldId id="369" r:id="rId6"/>
    <p:sldId id="364" r:id="rId7"/>
    <p:sldId id="338" r:id="rId8"/>
    <p:sldId id="339" r:id="rId9"/>
    <p:sldId id="350" r:id="rId10"/>
    <p:sldId id="351" r:id="rId11"/>
    <p:sldId id="352" r:id="rId12"/>
    <p:sldId id="353" r:id="rId13"/>
    <p:sldId id="365" r:id="rId14"/>
    <p:sldId id="373" r:id="rId15"/>
    <p:sldId id="387" r:id="rId16"/>
    <p:sldId id="334" r:id="rId17"/>
  </p:sldIdLst>
  <p:sldSz cx="9144000" cy="6858000" type="screen4x3"/>
  <p:notesSz cx="6858000" cy="9637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800000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3122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B4786-D9AB-42EA-9152-6CC9FF5034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F659D-DEDF-454E-AD9E-F7184C071143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D54D99B8-515A-464D-82A1-E7BF7735699E}" type="parTrans" cxnId="{57BD414F-2EDB-433E-9FDE-03DB186E1BDE}">
      <dgm:prSet/>
      <dgm:spPr/>
      <dgm:t>
        <a:bodyPr/>
        <a:lstStyle/>
        <a:p>
          <a:endParaRPr lang="en-US"/>
        </a:p>
      </dgm:t>
    </dgm:pt>
    <dgm:pt modelId="{5BD2F279-0483-4517-B580-514086013659}" type="sibTrans" cxnId="{57BD414F-2EDB-433E-9FDE-03DB186E1BDE}">
      <dgm:prSet/>
      <dgm:spPr/>
      <dgm:t>
        <a:bodyPr/>
        <a:lstStyle/>
        <a:p>
          <a:endParaRPr lang="en-US"/>
        </a:p>
      </dgm:t>
    </dgm:pt>
    <dgm:pt modelId="{ADC14E33-100D-40CE-9B89-0FE48655A0C3}">
      <dgm:prSet phldrT="[Text]" custT="1"/>
      <dgm:spPr/>
      <dgm:t>
        <a:bodyPr/>
        <a:lstStyle/>
        <a:p>
          <a:r>
            <a:rPr lang="en-GB" sz="1500" b="1" dirty="0" smtClean="0"/>
            <a:t>Why do we remember Alexander the Great?</a:t>
          </a:r>
          <a:endParaRPr lang="en-US" sz="1500" b="1" dirty="0"/>
        </a:p>
      </dgm:t>
    </dgm:pt>
    <dgm:pt modelId="{EF2D5DAE-87B6-4265-955F-80963D058929}" type="parTrans" cxnId="{486C40A6-94A0-4E55-98F7-3188D04A59E6}">
      <dgm:prSet/>
      <dgm:spPr/>
      <dgm:t>
        <a:bodyPr/>
        <a:lstStyle/>
        <a:p>
          <a:endParaRPr lang="en-US"/>
        </a:p>
      </dgm:t>
    </dgm:pt>
    <dgm:pt modelId="{F1FC382F-0E23-472C-894D-3966DF76E34E}" type="sibTrans" cxnId="{486C40A6-94A0-4E55-98F7-3188D04A59E6}">
      <dgm:prSet/>
      <dgm:spPr/>
      <dgm:t>
        <a:bodyPr/>
        <a:lstStyle/>
        <a:p>
          <a:endParaRPr lang="en-US"/>
        </a:p>
      </dgm:t>
    </dgm:pt>
    <dgm:pt modelId="{AEA1A803-15DC-43A2-92DF-EE75CC09E7E9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CBD7132D-ADDF-489C-9156-92CAE6267E86}" type="parTrans" cxnId="{98608F41-D5E9-4D50-9C5C-5FA92D67C48F}">
      <dgm:prSet/>
      <dgm:spPr/>
      <dgm:t>
        <a:bodyPr/>
        <a:lstStyle/>
        <a:p>
          <a:endParaRPr lang="en-US"/>
        </a:p>
      </dgm:t>
    </dgm:pt>
    <dgm:pt modelId="{A7C8D964-6436-4F2C-8731-F586D9BFB9AB}" type="sibTrans" cxnId="{98608F41-D5E9-4D50-9C5C-5FA92D67C48F}">
      <dgm:prSet/>
      <dgm:spPr/>
      <dgm:t>
        <a:bodyPr/>
        <a:lstStyle/>
        <a:p>
          <a:endParaRPr lang="en-US"/>
        </a:p>
      </dgm:t>
    </dgm:pt>
    <dgm:pt modelId="{9DE4546A-A6CE-495E-853D-AC7B49DCD262}">
      <dgm:prSet phldrT="[Text]" custT="1"/>
      <dgm:spPr/>
      <dgm:t>
        <a:bodyPr/>
        <a:lstStyle/>
        <a:p>
          <a:r>
            <a:rPr lang="en-GB" sz="1500" b="1" dirty="0" smtClean="0"/>
            <a:t>What can we learn from Greek myths and legends?</a:t>
          </a:r>
          <a:endParaRPr lang="en-US" sz="1500" b="1" dirty="0"/>
        </a:p>
      </dgm:t>
    </dgm:pt>
    <dgm:pt modelId="{6B7C246B-DAB4-4B85-A29B-BB018D56B6A4}" type="parTrans" cxnId="{44BCB6DB-4B28-4FA9-8191-197E01FA2D5C}">
      <dgm:prSet/>
      <dgm:spPr/>
      <dgm:t>
        <a:bodyPr/>
        <a:lstStyle/>
        <a:p>
          <a:endParaRPr lang="en-US"/>
        </a:p>
      </dgm:t>
    </dgm:pt>
    <dgm:pt modelId="{1432B2C4-9311-4F1D-981B-50C07034993F}" type="sibTrans" cxnId="{44BCB6DB-4B28-4FA9-8191-197E01FA2D5C}">
      <dgm:prSet/>
      <dgm:spPr/>
      <dgm:t>
        <a:bodyPr/>
        <a:lstStyle/>
        <a:p>
          <a:endParaRPr lang="en-US"/>
        </a:p>
      </dgm:t>
    </dgm:pt>
    <dgm:pt modelId="{FF779B3F-6A9D-43C3-B6A2-8C5E13730137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99913FA4-F771-4E3B-B375-2E282489E8CC}" type="parTrans" cxnId="{12B4903A-AAE4-4DA9-AE27-A72ACCD6FA6A}">
      <dgm:prSet/>
      <dgm:spPr/>
      <dgm:t>
        <a:bodyPr/>
        <a:lstStyle/>
        <a:p>
          <a:endParaRPr lang="en-US"/>
        </a:p>
      </dgm:t>
    </dgm:pt>
    <dgm:pt modelId="{FD03F848-3805-4EA6-A3CB-3D2FEAA660C1}" type="sibTrans" cxnId="{12B4903A-AAE4-4DA9-AE27-A72ACCD6FA6A}">
      <dgm:prSet/>
      <dgm:spPr/>
      <dgm:t>
        <a:bodyPr/>
        <a:lstStyle/>
        <a:p>
          <a:endParaRPr lang="en-US"/>
        </a:p>
      </dgm:t>
    </dgm:pt>
    <dgm:pt modelId="{6B4AC0C4-78B7-42FB-A5BE-FE6FC8B60C5C}">
      <dgm:prSet phldrT="[Text]" custT="1"/>
      <dgm:spPr/>
      <dgm:t>
        <a:bodyPr/>
        <a:lstStyle/>
        <a:p>
          <a:r>
            <a:rPr lang="en-GB" sz="1500" b="1" dirty="0" smtClean="0"/>
            <a:t>Why did the Romans conquer Britain and how did life change?</a:t>
          </a:r>
          <a:endParaRPr lang="en-US" sz="1500" b="1" dirty="0"/>
        </a:p>
      </dgm:t>
    </dgm:pt>
    <dgm:pt modelId="{75B7E2B1-4818-4752-9921-29F81A893855}" type="parTrans" cxnId="{AFA00D61-9BFD-417E-AAF6-5BD2D859AE20}">
      <dgm:prSet/>
      <dgm:spPr/>
      <dgm:t>
        <a:bodyPr/>
        <a:lstStyle/>
        <a:p>
          <a:endParaRPr lang="en-US"/>
        </a:p>
      </dgm:t>
    </dgm:pt>
    <dgm:pt modelId="{08BC9E01-D075-44E1-B68D-3A118D2FCA4A}" type="sibTrans" cxnId="{AFA00D61-9BFD-417E-AAF6-5BD2D859AE20}">
      <dgm:prSet/>
      <dgm:spPr/>
      <dgm:t>
        <a:bodyPr/>
        <a:lstStyle/>
        <a:p>
          <a:endParaRPr lang="en-US"/>
        </a:p>
      </dgm:t>
    </dgm:pt>
    <dgm:pt modelId="{C8DC3FA0-3AC2-4783-B3BB-24BA25BF4E7B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84CE8290-6C86-4AF4-954D-B05A657B1D85}" type="parTrans" cxnId="{76683D53-E38D-4EFC-8F8E-D08E4DEAE444}">
      <dgm:prSet/>
      <dgm:spPr/>
      <dgm:t>
        <a:bodyPr/>
        <a:lstStyle/>
        <a:p>
          <a:endParaRPr lang="en-US"/>
        </a:p>
      </dgm:t>
    </dgm:pt>
    <dgm:pt modelId="{06FA1044-D077-4AE6-A9A6-5ABF7BE7E18D}" type="sibTrans" cxnId="{76683D53-E38D-4EFC-8F8E-D08E4DEAE444}">
      <dgm:prSet/>
      <dgm:spPr/>
      <dgm:t>
        <a:bodyPr/>
        <a:lstStyle/>
        <a:p>
          <a:endParaRPr lang="en-US"/>
        </a:p>
      </dgm:t>
    </dgm:pt>
    <dgm:pt modelId="{076CE659-4D03-4969-81ED-BDDD41F09A37}">
      <dgm:prSet/>
      <dgm:spPr/>
      <dgm:t>
        <a:bodyPr/>
        <a:lstStyle/>
        <a:p>
          <a:r>
            <a:rPr lang="en-GB" b="1" dirty="0" smtClean="0"/>
            <a:t>What kinds of sources tell us about the Romans in our local area? </a:t>
          </a:r>
          <a:endParaRPr lang="en-US" b="1" dirty="0"/>
        </a:p>
      </dgm:t>
    </dgm:pt>
    <dgm:pt modelId="{451A2A38-C14A-416C-A0FD-E5AA6679F841}" type="parTrans" cxnId="{EAF25A67-A5A1-4FB9-A711-0C7D7C0CE94F}">
      <dgm:prSet/>
      <dgm:spPr/>
      <dgm:t>
        <a:bodyPr/>
        <a:lstStyle/>
        <a:p>
          <a:endParaRPr lang="en-US"/>
        </a:p>
      </dgm:t>
    </dgm:pt>
    <dgm:pt modelId="{0804CED3-93C3-44EF-8DFB-5820E788695E}" type="sibTrans" cxnId="{EAF25A67-A5A1-4FB9-A711-0C7D7C0CE94F}">
      <dgm:prSet/>
      <dgm:spPr/>
      <dgm:t>
        <a:bodyPr/>
        <a:lstStyle/>
        <a:p>
          <a:endParaRPr lang="en-US"/>
        </a:p>
      </dgm:t>
    </dgm:pt>
    <dgm:pt modelId="{B029FDCA-2C70-42FD-8A90-6CA37CC9A2C8}" type="pres">
      <dgm:prSet presAssocID="{BE5B4786-D9AB-42EA-9152-6CC9FF5034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74C89-738F-4E95-9A89-1471FE17315D}" type="pres">
      <dgm:prSet presAssocID="{3ECF659D-DEDF-454E-AD9E-F7184C071143}" presName="composite" presStyleCnt="0"/>
      <dgm:spPr/>
    </dgm:pt>
    <dgm:pt modelId="{3CE9D9E8-6D4E-4C8B-BA31-D2AAEB6D39AD}" type="pres">
      <dgm:prSet presAssocID="{3ECF659D-DEDF-454E-AD9E-F7184C07114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10CFE-F354-410F-BD19-1524BD5998CC}" type="pres">
      <dgm:prSet presAssocID="{3ECF659D-DEDF-454E-AD9E-F7184C07114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0B343-DD3B-473E-9F20-A65E81980804}" type="pres">
      <dgm:prSet presAssocID="{5BD2F279-0483-4517-B580-514086013659}" presName="space" presStyleCnt="0"/>
      <dgm:spPr/>
    </dgm:pt>
    <dgm:pt modelId="{317722F0-CFCB-4A16-83FA-8B1CAE2F7139}" type="pres">
      <dgm:prSet presAssocID="{AEA1A803-15DC-43A2-92DF-EE75CC09E7E9}" presName="composite" presStyleCnt="0"/>
      <dgm:spPr/>
    </dgm:pt>
    <dgm:pt modelId="{A1831456-3812-4BB0-A997-0EDF4DBC03D5}" type="pres">
      <dgm:prSet presAssocID="{AEA1A803-15DC-43A2-92DF-EE75CC09E7E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67194-D36B-4F17-AB5D-9535E9B9B5CA}" type="pres">
      <dgm:prSet presAssocID="{AEA1A803-15DC-43A2-92DF-EE75CC09E7E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3E095-89DB-4B59-A50C-9B7128CF0F4C}" type="pres">
      <dgm:prSet presAssocID="{A7C8D964-6436-4F2C-8731-F586D9BFB9AB}" presName="space" presStyleCnt="0"/>
      <dgm:spPr/>
    </dgm:pt>
    <dgm:pt modelId="{A8CBE9F2-6A6E-4785-A660-A9A2D20B5251}" type="pres">
      <dgm:prSet presAssocID="{FF779B3F-6A9D-43C3-B6A2-8C5E13730137}" presName="composite" presStyleCnt="0"/>
      <dgm:spPr/>
    </dgm:pt>
    <dgm:pt modelId="{292437EA-CA33-4933-8211-B9DEE6E67F95}" type="pres">
      <dgm:prSet presAssocID="{FF779B3F-6A9D-43C3-B6A2-8C5E1373013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5B324-FCDB-4599-9D4C-E72F63DF32B8}" type="pres">
      <dgm:prSet presAssocID="{FF779B3F-6A9D-43C3-B6A2-8C5E1373013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874E0-C0C3-4989-8E9D-7B0323E462BA}" type="pres">
      <dgm:prSet presAssocID="{FD03F848-3805-4EA6-A3CB-3D2FEAA660C1}" presName="space" presStyleCnt="0"/>
      <dgm:spPr/>
    </dgm:pt>
    <dgm:pt modelId="{74826BCA-29B0-4EB8-924B-BE8C0E8CAEB2}" type="pres">
      <dgm:prSet presAssocID="{C8DC3FA0-3AC2-4783-B3BB-24BA25BF4E7B}" presName="composite" presStyleCnt="0"/>
      <dgm:spPr/>
    </dgm:pt>
    <dgm:pt modelId="{0C013E10-52B6-4B4B-99DA-A90290DA8BDB}" type="pres">
      <dgm:prSet presAssocID="{C8DC3FA0-3AC2-4783-B3BB-24BA25BF4E7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D8897-A0AE-4423-A3C0-544ED768AC56}" type="pres">
      <dgm:prSet presAssocID="{C8DC3FA0-3AC2-4783-B3BB-24BA25BF4E7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5A5B8D-EF57-4E05-B978-58BAE51400A5}" type="presOf" srcId="{3ECF659D-DEDF-454E-AD9E-F7184C071143}" destId="{3CE9D9E8-6D4E-4C8B-BA31-D2AAEB6D39AD}" srcOrd="0" destOrd="0" presId="urn:microsoft.com/office/officeart/2005/8/layout/hList1"/>
    <dgm:cxn modelId="{FAEA41C8-16CE-46A2-A66A-F1511EA223A5}" type="presOf" srcId="{BE5B4786-D9AB-42EA-9152-6CC9FF503429}" destId="{B029FDCA-2C70-42FD-8A90-6CA37CC9A2C8}" srcOrd="0" destOrd="0" presId="urn:microsoft.com/office/officeart/2005/8/layout/hList1"/>
    <dgm:cxn modelId="{EAF25A67-A5A1-4FB9-A711-0C7D7C0CE94F}" srcId="{C8DC3FA0-3AC2-4783-B3BB-24BA25BF4E7B}" destId="{076CE659-4D03-4969-81ED-BDDD41F09A37}" srcOrd="0" destOrd="0" parTransId="{451A2A38-C14A-416C-A0FD-E5AA6679F841}" sibTransId="{0804CED3-93C3-44EF-8DFB-5820E788695E}"/>
    <dgm:cxn modelId="{AFA00D61-9BFD-417E-AAF6-5BD2D859AE20}" srcId="{FF779B3F-6A9D-43C3-B6A2-8C5E13730137}" destId="{6B4AC0C4-78B7-42FB-A5BE-FE6FC8B60C5C}" srcOrd="0" destOrd="0" parTransId="{75B7E2B1-4818-4752-9921-29F81A893855}" sibTransId="{08BC9E01-D075-44E1-B68D-3A118D2FCA4A}"/>
    <dgm:cxn modelId="{486C40A6-94A0-4E55-98F7-3188D04A59E6}" srcId="{3ECF659D-DEDF-454E-AD9E-F7184C071143}" destId="{ADC14E33-100D-40CE-9B89-0FE48655A0C3}" srcOrd="0" destOrd="0" parTransId="{EF2D5DAE-87B6-4265-955F-80963D058929}" sibTransId="{F1FC382F-0E23-472C-894D-3966DF76E34E}"/>
    <dgm:cxn modelId="{F3023F31-8F74-4453-B7C1-80F8FF7A032C}" type="presOf" srcId="{FF779B3F-6A9D-43C3-B6A2-8C5E13730137}" destId="{292437EA-CA33-4933-8211-B9DEE6E67F95}" srcOrd="0" destOrd="0" presId="urn:microsoft.com/office/officeart/2005/8/layout/hList1"/>
    <dgm:cxn modelId="{549D4452-4512-4CBB-B8BD-EBFA17B7225E}" type="presOf" srcId="{C8DC3FA0-3AC2-4783-B3BB-24BA25BF4E7B}" destId="{0C013E10-52B6-4B4B-99DA-A90290DA8BDB}" srcOrd="0" destOrd="0" presId="urn:microsoft.com/office/officeart/2005/8/layout/hList1"/>
    <dgm:cxn modelId="{12B4903A-AAE4-4DA9-AE27-A72ACCD6FA6A}" srcId="{BE5B4786-D9AB-42EA-9152-6CC9FF503429}" destId="{FF779B3F-6A9D-43C3-B6A2-8C5E13730137}" srcOrd="2" destOrd="0" parTransId="{99913FA4-F771-4E3B-B375-2E282489E8CC}" sibTransId="{FD03F848-3805-4EA6-A3CB-3D2FEAA660C1}"/>
    <dgm:cxn modelId="{9C4259CF-80E5-4153-997D-C3A7908597C2}" type="presOf" srcId="{076CE659-4D03-4969-81ED-BDDD41F09A37}" destId="{FB8D8897-A0AE-4423-A3C0-544ED768AC56}" srcOrd="0" destOrd="0" presId="urn:microsoft.com/office/officeart/2005/8/layout/hList1"/>
    <dgm:cxn modelId="{76683D53-E38D-4EFC-8F8E-D08E4DEAE444}" srcId="{BE5B4786-D9AB-42EA-9152-6CC9FF503429}" destId="{C8DC3FA0-3AC2-4783-B3BB-24BA25BF4E7B}" srcOrd="3" destOrd="0" parTransId="{84CE8290-6C86-4AF4-954D-B05A657B1D85}" sibTransId="{06FA1044-D077-4AE6-A9A6-5ABF7BE7E18D}"/>
    <dgm:cxn modelId="{CBAFFCFC-0484-4011-A8D1-03F6833F1CDA}" type="presOf" srcId="{ADC14E33-100D-40CE-9B89-0FE48655A0C3}" destId="{13810CFE-F354-410F-BD19-1524BD5998CC}" srcOrd="0" destOrd="0" presId="urn:microsoft.com/office/officeart/2005/8/layout/hList1"/>
    <dgm:cxn modelId="{57BD414F-2EDB-433E-9FDE-03DB186E1BDE}" srcId="{BE5B4786-D9AB-42EA-9152-6CC9FF503429}" destId="{3ECF659D-DEDF-454E-AD9E-F7184C071143}" srcOrd="0" destOrd="0" parTransId="{D54D99B8-515A-464D-82A1-E7BF7735699E}" sibTransId="{5BD2F279-0483-4517-B580-514086013659}"/>
    <dgm:cxn modelId="{D3F38AD1-0738-43F0-819A-DCFB572DEEDD}" type="presOf" srcId="{6B4AC0C4-78B7-42FB-A5BE-FE6FC8B60C5C}" destId="{D405B324-FCDB-4599-9D4C-E72F63DF32B8}" srcOrd="0" destOrd="0" presId="urn:microsoft.com/office/officeart/2005/8/layout/hList1"/>
    <dgm:cxn modelId="{44BCB6DB-4B28-4FA9-8191-197E01FA2D5C}" srcId="{AEA1A803-15DC-43A2-92DF-EE75CC09E7E9}" destId="{9DE4546A-A6CE-495E-853D-AC7B49DCD262}" srcOrd="0" destOrd="0" parTransId="{6B7C246B-DAB4-4B85-A29B-BB018D56B6A4}" sibTransId="{1432B2C4-9311-4F1D-981B-50C07034993F}"/>
    <dgm:cxn modelId="{A26823B9-45DD-489F-8E2C-C535E311755B}" type="presOf" srcId="{9DE4546A-A6CE-495E-853D-AC7B49DCD262}" destId="{39367194-D36B-4F17-AB5D-9535E9B9B5CA}" srcOrd="0" destOrd="0" presId="urn:microsoft.com/office/officeart/2005/8/layout/hList1"/>
    <dgm:cxn modelId="{5264A4F7-C1DC-4BC4-B2C3-2636DF37BD46}" type="presOf" srcId="{AEA1A803-15DC-43A2-92DF-EE75CC09E7E9}" destId="{A1831456-3812-4BB0-A997-0EDF4DBC03D5}" srcOrd="0" destOrd="0" presId="urn:microsoft.com/office/officeart/2005/8/layout/hList1"/>
    <dgm:cxn modelId="{98608F41-D5E9-4D50-9C5C-5FA92D67C48F}" srcId="{BE5B4786-D9AB-42EA-9152-6CC9FF503429}" destId="{AEA1A803-15DC-43A2-92DF-EE75CC09E7E9}" srcOrd="1" destOrd="0" parTransId="{CBD7132D-ADDF-489C-9156-92CAE6267E86}" sibTransId="{A7C8D964-6436-4F2C-8731-F586D9BFB9AB}"/>
    <dgm:cxn modelId="{FADF14C2-70A5-4B7F-A607-A18896B1749D}" type="presParOf" srcId="{B029FDCA-2C70-42FD-8A90-6CA37CC9A2C8}" destId="{B2374C89-738F-4E95-9A89-1471FE17315D}" srcOrd="0" destOrd="0" presId="urn:microsoft.com/office/officeart/2005/8/layout/hList1"/>
    <dgm:cxn modelId="{7622328E-E5FB-4CA3-A0D8-6A0E3363E946}" type="presParOf" srcId="{B2374C89-738F-4E95-9A89-1471FE17315D}" destId="{3CE9D9E8-6D4E-4C8B-BA31-D2AAEB6D39AD}" srcOrd="0" destOrd="0" presId="urn:microsoft.com/office/officeart/2005/8/layout/hList1"/>
    <dgm:cxn modelId="{5706A8B5-E1B6-448B-95CF-2AF3556CDBC1}" type="presParOf" srcId="{B2374C89-738F-4E95-9A89-1471FE17315D}" destId="{13810CFE-F354-410F-BD19-1524BD5998CC}" srcOrd="1" destOrd="0" presId="urn:microsoft.com/office/officeart/2005/8/layout/hList1"/>
    <dgm:cxn modelId="{848E334D-FCF4-4834-9F6A-59BCA5B82C05}" type="presParOf" srcId="{B029FDCA-2C70-42FD-8A90-6CA37CC9A2C8}" destId="{DAF0B343-DD3B-473E-9F20-A65E81980804}" srcOrd="1" destOrd="0" presId="urn:microsoft.com/office/officeart/2005/8/layout/hList1"/>
    <dgm:cxn modelId="{43EED4B4-DB4F-417E-9A96-35A71B9C9A98}" type="presParOf" srcId="{B029FDCA-2C70-42FD-8A90-6CA37CC9A2C8}" destId="{317722F0-CFCB-4A16-83FA-8B1CAE2F7139}" srcOrd="2" destOrd="0" presId="urn:microsoft.com/office/officeart/2005/8/layout/hList1"/>
    <dgm:cxn modelId="{52D50F62-D9AF-47C0-A2B4-F8419D9E7E4B}" type="presParOf" srcId="{317722F0-CFCB-4A16-83FA-8B1CAE2F7139}" destId="{A1831456-3812-4BB0-A997-0EDF4DBC03D5}" srcOrd="0" destOrd="0" presId="urn:microsoft.com/office/officeart/2005/8/layout/hList1"/>
    <dgm:cxn modelId="{888D1C0E-3A71-413E-B05D-B398A69DE389}" type="presParOf" srcId="{317722F0-CFCB-4A16-83FA-8B1CAE2F7139}" destId="{39367194-D36B-4F17-AB5D-9535E9B9B5CA}" srcOrd="1" destOrd="0" presId="urn:microsoft.com/office/officeart/2005/8/layout/hList1"/>
    <dgm:cxn modelId="{659947CA-47D5-48F0-BFF9-0336A43A861E}" type="presParOf" srcId="{B029FDCA-2C70-42FD-8A90-6CA37CC9A2C8}" destId="{5B53E095-89DB-4B59-A50C-9B7128CF0F4C}" srcOrd="3" destOrd="0" presId="urn:microsoft.com/office/officeart/2005/8/layout/hList1"/>
    <dgm:cxn modelId="{3F794F79-8378-41FF-8EAF-4B22D7AEEFD6}" type="presParOf" srcId="{B029FDCA-2C70-42FD-8A90-6CA37CC9A2C8}" destId="{A8CBE9F2-6A6E-4785-A660-A9A2D20B5251}" srcOrd="4" destOrd="0" presId="urn:microsoft.com/office/officeart/2005/8/layout/hList1"/>
    <dgm:cxn modelId="{AB17BD5E-7B94-4740-9C92-D7635424385E}" type="presParOf" srcId="{A8CBE9F2-6A6E-4785-A660-A9A2D20B5251}" destId="{292437EA-CA33-4933-8211-B9DEE6E67F95}" srcOrd="0" destOrd="0" presId="urn:microsoft.com/office/officeart/2005/8/layout/hList1"/>
    <dgm:cxn modelId="{F8E27E1A-8C10-4B74-962F-9F6A5B3EA46E}" type="presParOf" srcId="{A8CBE9F2-6A6E-4785-A660-A9A2D20B5251}" destId="{D405B324-FCDB-4599-9D4C-E72F63DF32B8}" srcOrd="1" destOrd="0" presId="urn:microsoft.com/office/officeart/2005/8/layout/hList1"/>
    <dgm:cxn modelId="{392C3CF3-6D8A-410F-922E-99F56F16D161}" type="presParOf" srcId="{B029FDCA-2C70-42FD-8A90-6CA37CC9A2C8}" destId="{2A5874E0-C0C3-4989-8E9D-7B0323E462BA}" srcOrd="5" destOrd="0" presId="urn:microsoft.com/office/officeart/2005/8/layout/hList1"/>
    <dgm:cxn modelId="{CBC85A87-1FC9-4E7C-8773-319855B2F1C0}" type="presParOf" srcId="{B029FDCA-2C70-42FD-8A90-6CA37CC9A2C8}" destId="{74826BCA-29B0-4EB8-924B-BE8C0E8CAEB2}" srcOrd="6" destOrd="0" presId="urn:microsoft.com/office/officeart/2005/8/layout/hList1"/>
    <dgm:cxn modelId="{038933C4-2B0E-498F-B312-E7088C00D222}" type="presParOf" srcId="{74826BCA-29B0-4EB8-924B-BE8C0E8CAEB2}" destId="{0C013E10-52B6-4B4B-99DA-A90290DA8BDB}" srcOrd="0" destOrd="0" presId="urn:microsoft.com/office/officeart/2005/8/layout/hList1"/>
    <dgm:cxn modelId="{568390C5-AC8F-40C3-A303-0FE8D14937BD}" type="presParOf" srcId="{74826BCA-29B0-4EB8-924B-BE8C0E8CAEB2}" destId="{FB8D8897-A0AE-4423-A3C0-544ED768AC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B4786-D9AB-42EA-9152-6CC9FF5034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F659D-DEDF-454E-AD9E-F7184C071143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D54D99B8-515A-464D-82A1-E7BF7735699E}" type="parTrans" cxnId="{57BD414F-2EDB-433E-9FDE-03DB186E1BDE}">
      <dgm:prSet/>
      <dgm:spPr/>
      <dgm:t>
        <a:bodyPr/>
        <a:lstStyle/>
        <a:p>
          <a:endParaRPr lang="en-US"/>
        </a:p>
      </dgm:t>
    </dgm:pt>
    <dgm:pt modelId="{5BD2F279-0483-4517-B580-514086013659}" type="sibTrans" cxnId="{57BD414F-2EDB-433E-9FDE-03DB186E1BDE}">
      <dgm:prSet/>
      <dgm:spPr/>
      <dgm:t>
        <a:bodyPr/>
        <a:lstStyle/>
        <a:p>
          <a:endParaRPr lang="en-US"/>
        </a:p>
      </dgm:t>
    </dgm:pt>
    <dgm:pt modelId="{ADC14E33-100D-40CE-9B89-0FE48655A0C3}">
      <dgm:prSet phldrT="[Text]" custT="1"/>
      <dgm:spPr/>
      <dgm:t>
        <a:bodyPr/>
        <a:lstStyle/>
        <a:p>
          <a:r>
            <a:rPr lang="en-GB" sz="1300" b="1" dirty="0" smtClean="0"/>
            <a:t>How can Sutton </a:t>
          </a:r>
          <a:r>
            <a:rPr lang="en-GB" sz="1300" b="1" dirty="0" err="1" smtClean="0"/>
            <a:t>Hoo</a:t>
          </a:r>
          <a:r>
            <a:rPr lang="en-GB" sz="1300" b="1" dirty="0" smtClean="0"/>
            <a:t> help us to find out about the Anglo Saxons?</a:t>
          </a:r>
          <a:endParaRPr lang="en-US" sz="1300" b="1" dirty="0"/>
        </a:p>
      </dgm:t>
    </dgm:pt>
    <dgm:pt modelId="{EF2D5DAE-87B6-4265-955F-80963D058929}" type="parTrans" cxnId="{486C40A6-94A0-4E55-98F7-3188D04A59E6}">
      <dgm:prSet/>
      <dgm:spPr/>
      <dgm:t>
        <a:bodyPr/>
        <a:lstStyle/>
        <a:p>
          <a:endParaRPr lang="en-US"/>
        </a:p>
      </dgm:t>
    </dgm:pt>
    <dgm:pt modelId="{F1FC382F-0E23-472C-894D-3966DF76E34E}" type="sibTrans" cxnId="{486C40A6-94A0-4E55-98F7-3188D04A59E6}">
      <dgm:prSet/>
      <dgm:spPr/>
      <dgm:t>
        <a:bodyPr/>
        <a:lstStyle/>
        <a:p>
          <a:endParaRPr lang="en-US"/>
        </a:p>
      </dgm:t>
    </dgm:pt>
    <dgm:pt modelId="{AEA1A803-15DC-43A2-92DF-EE75CC09E7E9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CBD7132D-ADDF-489C-9156-92CAE6267E86}" type="parTrans" cxnId="{98608F41-D5E9-4D50-9C5C-5FA92D67C48F}">
      <dgm:prSet/>
      <dgm:spPr/>
      <dgm:t>
        <a:bodyPr/>
        <a:lstStyle/>
        <a:p>
          <a:endParaRPr lang="en-US"/>
        </a:p>
      </dgm:t>
    </dgm:pt>
    <dgm:pt modelId="{A7C8D964-6436-4F2C-8731-F586D9BFB9AB}" type="sibTrans" cxnId="{98608F41-D5E9-4D50-9C5C-5FA92D67C48F}">
      <dgm:prSet/>
      <dgm:spPr/>
      <dgm:t>
        <a:bodyPr/>
        <a:lstStyle/>
        <a:p>
          <a:endParaRPr lang="en-US"/>
        </a:p>
      </dgm:t>
    </dgm:pt>
    <dgm:pt modelId="{9DE4546A-A6CE-495E-853D-AC7B49DCD262}">
      <dgm:prSet phldrT="[Text]" custT="1"/>
      <dgm:spPr/>
      <dgm:t>
        <a:bodyPr/>
        <a:lstStyle/>
        <a:p>
          <a:r>
            <a:rPr lang="en-GB" sz="1300" b="1" dirty="0" smtClean="0"/>
            <a:t>Why have people changed their minds about the Vikings?</a:t>
          </a:r>
          <a:endParaRPr lang="en-US" sz="1300" b="1" dirty="0"/>
        </a:p>
      </dgm:t>
    </dgm:pt>
    <dgm:pt modelId="{6B7C246B-DAB4-4B85-A29B-BB018D56B6A4}" type="parTrans" cxnId="{44BCB6DB-4B28-4FA9-8191-197E01FA2D5C}">
      <dgm:prSet/>
      <dgm:spPr/>
      <dgm:t>
        <a:bodyPr/>
        <a:lstStyle/>
        <a:p>
          <a:endParaRPr lang="en-US"/>
        </a:p>
      </dgm:t>
    </dgm:pt>
    <dgm:pt modelId="{1432B2C4-9311-4F1D-981B-50C07034993F}" type="sibTrans" cxnId="{44BCB6DB-4B28-4FA9-8191-197E01FA2D5C}">
      <dgm:prSet/>
      <dgm:spPr/>
      <dgm:t>
        <a:bodyPr/>
        <a:lstStyle/>
        <a:p>
          <a:endParaRPr lang="en-US"/>
        </a:p>
      </dgm:t>
    </dgm:pt>
    <dgm:pt modelId="{FF779B3F-6A9D-43C3-B6A2-8C5E13730137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99913FA4-F771-4E3B-B375-2E282489E8CC}" type="parTrans" cxnId="{12B4903A-AAE4-4DA9-AE27-A72ACCD6FA6A}">
      <dgm:prSet/>
      <dgm:spPr/>
      <dgm:t>
        <a:bodyPr/>
        <a:lstStyle/>
        <a:p>
          <a:endParaRPr lang="en-US"/>
        </a:p>
      </dgm:t>
    </dgm:pt>
    <dgm:pt modelId="{FD03F848-3805-4EA6-A3CB-3D2FEAA660C1}" type="sibTrans" cxnId="{12B4903A-AAE4-4DA9-AE27-A72ACCD6FA6A}">
      <dgm:prSet/>
      <dgm:spPr/>
      <dgm:t>
        <a:bodyPr/>
        <a:lstStyle/>
        <a:p>
          <a:endParaRPr lang="en-US"/>
        </a:p>
      </dgm:t>
    </dgm:pt>
    <dgm:pt modelId="{6B4AC0C4-78B7-42FB-A5BE-FE6FC8B60C5C}">
      <dgm:prSet phldrT="[Text]" custT="1"/>
      <dgm:spPr/>
      <dgm:t>
        <a:bodyPr/>
        <a:lstStyle/>
        <a:p>
          <a:r>
            <a:rPr lang="en-GB" sz="1300" b="1" dirty="0" smtClean="0"/>
            <a:t>How did life change under the Norman kings?</a:t>
          </a:r>
          <a:endParaRPr lang="en-US" sz="1300" b="1" dirty="0"/>
        </a:p>
      </dgm:t>
    </dgm:pt>
    <dgm:pt modelId="{75B7E2B1-4818-4752-9921-29F81A893855}" type="parTrans" cxnId="{AFA00D61-9BFD-417E-AAF6-5BD2D859AE20}">
      <dgm:prSet/>
      <dgm:spPr/>
      <dgm:t>
        <a:bodyPr/>
        <a:lstStyle/>
        <a:p>
          <a:endParaRPr lang="en-US"/>
        </a:p>
      </dgm:t>
    </dgm:pt>
    <dgm:pt modelId="{08BC9E01-D075-44E1-B68D-3A118D2FCA4A}" type="sibTrans" cxnId="{AFA00D61-9BFD-417E-AAF6-5BD2D859AE20}">
      <dgm:prSet/>
      <dgm:spPr/>
      <dgm:t>
        <a:bodyPr/>
        <a:lstStyle/>
        <a:p>
          <a:endParaRPr lang="en-US"/>
        </a:p>
      </dgm:t>
    </dgm:pt>
    <dgm:pt modelId="{C8DC3FA0-3AC2-4783-B3BB-24BA25BF4E7B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84CE8290-6C86-4AF4-954D-B05A657B1D85}" type="parTrans" cxnId="{76683D53-E38D-4EFC-8F8E-D08E4DEAE444}">
      <dgm:prSet/>
      <dgm:spPr/>
      <dgm:t>
        <a:bodyPr/>
        <a:lstStyle/>
        <a:p>
          <a:endParaRPr lang="en-US"/>
        </a:p>
      </dgm:t>
    </dgm:pt>
    <dgm:pt modelId="{06FA1044-D077-4AE6-A9A6-5ABF7BE7E18D}" type="sibTrans" cxnId="{76683D53-E38D-4EFC-8F8E-D08E4DEAE444}">
      <dgm:prSet/>
      <dgm:spPr/>
      <dgm:t>
        <a:bodyPr/>
        <a:lstStyle/>
        <a:p>
          <a:endParaRPr lang="en-US"/>
        </a:p>
      </dgm:t>
    </dgm:pt>
    <dgm:pt modelId="{076CE659-4D03-4969-81ED-BDDD41F09A37}">
      <dgm:prSet custT="1"/>
      <dgm:spPr/>
      <dgm:t>
        <a:bodyPr/>
        <a:lstStyle/>
        <a:p>
          <a:r>
            <a:rPr lang="en-GB" sz="1300" b="1" dirty="0" smtClean="0"/>
            <a:t>Why did the Normans go on the Crusades?</a:t>
          </a:r>
          <a:endParaRPr lang="en-US" sz="1300" b="1" dirty="0"/>
        </a:p>
      </dgm:t>
    </dgm:pt>
    <dgm:pt modelId="{451A2A38-C14A-416C-A0FD-E5AA6679F841}" type="parTrans" cxnId="{EAF25A67-A5A1-4FB9-A711-0C7D7C0CE94F}">
      <dgm:prSet/>
      <dgm:spPr/>
      <dgm:t>
        <a:bodyPr/>
        <a:lstStyle/>
        <a:p>
          <a:endParaRPr lang="en-US"/>
        </a:p>
      </dgm:t>
    </dgm:pt>
    <dgm:pt modelId="{0804CED3-93C3-44EF-8DFB-5820E788695E}" type="sibTrans" cxnId="{EAF25A67-A5A1-4FB9-A711-0C7D7C0CE94F}">
      <dgm:prSet/>
      <dgm:spPr/>
      <dgm:t>
        <a:bodyPr/>
        <a:lstStyle/>
        <a:p>
          <a:endParaRPr lang="en-US"/>
        </a:p>
      </dgm:t>
    </dgm:pt>
    <dgm:pt modelId="{B029FDCA-2C70-42FD-8A90-6CA37CC9A2C8}" type="pres">
      <dgm:prSet presAssocID="{BE5B4786-D9AB-42EA-9152-6CC9FF5034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74C89-738F-4E95-9A89-1471FE17315D}" type="pres">
      <dgm:prSet presAssocID="{3ECF659D-DEDF-454E-AD9E-F7184C071143}" presName="composite" presStyleCnt="0"/>
      <dgm:spPr/>
    </dgm:pt>
    <dgm:pt modelId="{3CE9D9E8-6D4E-4C8B-BA31-D2AAEB6D39AD}" type="pres">
      <dgm:prSet presAssocID="{3ECF659D-DEDF-454E-AD9E-F7184C07114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10CFE-F354-410F-BD19-1524BD5998CC}" type="pres">
      <dgm:prSet presAssocID="{3ECF659D-DEDF-454E-AD9E-F7184C07114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0B343-DD3B-473E-9F20-A65E81980804}" type="pres">
      <dgm:prSet presAssocID="{5BD2F279-0483-4517-B580-514086013659}" presName="space" presStyleCnt="0"/>
      <dgm:spPr/>
    </dgm:pt>
    <dgm:pt modelId="{317722F0-CFCB-4A16-83FA-8B1CAE2F7139}" type="pres">
      <dgm:prSet presAssocID="{AEA1A803-15DC-43A2-92DF-EE75CC09E7E9}" presName="composite" presStyleCnt="0"/>
      <dgm:spPr/>
    </dgm:pt>
    <dgm:pt modelId="{A1831456-3812-4BB0-A997-0EDF4DBC03D5}" type="pres">
      <dgm:prSet presAssocID="{AEA1A803-15DC-43A2-92DF-EE75CC09E7E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67194-D36B-4F17-AB5D-9535E9B9B5CA}" type="pres">
      <dgm:prSet presAssocID="{AEA1A803-15DC-43A2-92DF-EE75CC09E7E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3E095-89DB-4B59-A50C-9B7128CF0F4C}" type="pres">
      <dgm:prSet presAssocID="{A7C8D964-6436-4F2C-8731-F586D9BFB9AB}" presName="space" presStyleCnt="0"/>
      <dgm:spPr/>
    </dgm:pt>
    <dgm:pt modelId="{A8CBE9F2-6A6E-4785-A660-A9A2D20B5251}" type="pres">
      <dgm:prSet presAssocID="{FF779B3F-6A9D-43C3-B6A2-8C5E13730137}" presName="composite" presStyleCnt="0"/>
      <dgm:spPr/>
    </dgm:pt>
    <dgm:pt modelId="{292437EA-CA33-4933-8211-B9DEE6E67F95}" type="pres">
      <dgm:prSet presAssocID="{FF779B3F-6A9D-43C3-B6A2-8C5E1373013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5B324-FCDB-4599-9D4C-E72F63DF32B8}" type="pres">
      <dgm:prSet presAssocID="{FF779B3F-6A9D-43C3-B6A2-8C5E13730137}" presName="desTx" presStyleLbl="alignAccFollowNode1" presStyleIdx="2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874E0-C0C3-4989-8E9D-7B0323E462BA}" type="pres">
      <dgm:prSet presAssocID="{FD03F848-3805-4EA6-A3CB-3D2FEAA660C1}" presName="space" presStyleCnt="0"/>
      <dgm:spPr/>
    </dgm:pt>
    <dgm:pt modelId="{74826BCA-29B0-4EB8-924B-BE8C0E8CAEB2}" type="pres">
      <dgm:prSet presAssocID="{C8DC3FA0-3AC2-4783-B3BB-24BA25BF4E7B}" presName="composite" presStyleCnt="0"/>
      <dgm:spPr/>
    </dgm:pt>
    <dgm:pt modelId="{0C013E10-52B6-4B4B-99DA-A90290DA8BDB}" type="pres">
      <dgm:prSet presAssocID="{C8DC3FA0-3AC2-4783-B3BB-24BA25BF4E7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D8897-A0AE-4423-A3C0-544ED768AC56}" type="pres">
      <dgm:prSet presAssocID="{C8DC3FA0-3AC2-4783-B3BB-24BA25BF4E7B}" presName="desTx" presStyleLbl="alignAccFollowNode1" presStyleIdx="3" presStyleCnt="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F25A67-A5A1-4FB9-A711-0C7D7C0CE94F}" srcId="{C8DC3FA0-3AC2-4783-B3BB-24BA25BF4E7B}" destId="{076CE659-4D03-4969-81ED-BDDD41F09A37}" srcOrd="0" destOrd="0" parTransId="{451A2A38-C14A-416C-A0FD-E5AA6679F841}" sibTransId="{0804CED3-93C3-44EF-8DFB-5820E788695E}"/>
    <dgm:cxn modelId="{AFA00D61-9BFD-417E-AAF6-5BD2D859AE20}" srcId="{FF779B3F-6A9D-43C3-B6A2-8C5E13730137}" destId="{6B4AC0C4-78B7-42FB-A5BE-FE6FC8B60C5C}" srcOrd="0" destOrd="0" parTransId="{75B7E2B1-4818-4752-9921-29F81A893855}" sibTransId="{08BC9E01-D075-44E1-B68D-3A118D2FCA4A}"/>
    <dgm:cxn modelId="{78B65A8F-3C29-45EC-897D-1DC86A430A45}" type="presOf" srcId="{C8DC3FA0-3AC2-4783-B3BB-24BA25BF4E7B}" destId="{0C013E10-52B6-4B4B-99DA-A90290DA8BDB}" srcOrd="0" destOrd="0" presId="urn:microsoft.com/office/officeart/2005/8/layout/hList1"/>
    <dgm:cxn modelId="{AB1DEB8B-AAB0-4739-9DAD-884915C711CC}" type="presOf" srcId="{6B4AC0C4-78B7-42FB-A5BE-FE6FC8B60C5C}" destId="{D405B324-FCDB-4599-9D4C-E72F63DF32B8}" srcOrd="0" destOrd="0" presId="urn:microsoft.com/office/officeart/2005/8/layout/hList1"/>
    <dgm:cxn modelId="{486C40A6-94A0-4E55-98F7-3188D04A59E6}" srcId="{3ECF659D-DEDF-454E-AD9E-F7184C071143}" destId="{ADC14E33-100D-40CE-9B89-0FE48655A0C3}" srcOrd="0" destOrd="0" parTransId="{EF2D5DAE-87B6-4265-955F-80963D058929}" sibTransId="{F1FC382F-0E23-472C-894D-3966DF76E34E}"/>
    <dgm:cxn modelId="{29DAD7FD-537D-4976-AA32-F79FE6E5EC7B}" type="presOf" srcId="{FF779B3F-6A9D-43C3-B6A2-8C5E13730137}" destId="{292437EA-CA33-4933-8211-B9DEE6E67F95}" srcOrd="0" destOrd="0" presId="urn:microsoft.com/office/officeart/2005/8/layout/hList1"/>
    <dgm:cxn modelId="{6E2506EC-1A1E-438A-ABF6-B1FB49005649}" type="presOf" srcId="{076CE659-4D03-4969-81ED-BDDD41F09A37}" destId="{FB8D8897-A0AE-4423-A3C0-544ED768AC56}" srcOrd="0" destOrd="0" presId="urn:microsoft.com/office/officeart/2005/8/layout/hList1"/>
    <dgm:cxn modelId="{D27E5845-55BF-4802-A7DB-227C5B30011C}" type="presOf" srcId="{ADC14E33-100D-40CE-9B89-0FE48655A0C3}" destId="{13810CFE-F354-410F-BD19-1524BD5998CC}" srcOrd="0" destOrd="0" presId="urn:microsoft.com/office/officeart/2005/8/layout/hList1"/>
    <dgm:cxn modelId="{12B4903A-AAE4-4DA9-AE27-A72ACCD6FA6A}" srcId="{BE5B4786-D9AB-42EA-9152-6CC9FF503429}" destId="{FF779B3F-6A9D-43C3-B6A2-8C5E13730137}" srcOrd="2" destOrd="0" parTransId="{99913FA4-F771-4E3B-B375-2E282489E8CC}" sibTransId="{FD03F848-3805-4EA6-A3CB-3D2FEAA660C1}"/>
    <dgm:cxn modelId="{76683D53-E38D-4EFC-8F8E-D08E4DEAE444}" srcId="{BE5B4786-D9AB-42EA-9152-6CC9FF503429}" destId="{C8DC3FA0-3AC2-4783-B3BB-24BA25BF4E7B}" srcOrd="3" destOrd="0" parTransId="{84CE8290-6C86-4AF4-954D-B05A657B1D85}" sibTransId="{06FA1044-D077-4AE6-A9A6-5ABF7BE7E18D}"/>
    <dgm:cxn modelId="{D773775B-D80B-4642-B1BF-37C958399CFC}" type="presOf" srcId="{AEA1A803-15DC-43A2-92DF-EE75CC09E7E9}" destId="{A1831456-3812-4BB0-A997-0EDF4DBC03D5}" srcOrd="0" destOrd="0" presId="urn:microsoft.com/office/officeart/2005/8/layout/hList1"/>
    <dgm:cxn modelId="{F9CAC91F-035A-4192-9F70-A810B3A8FF90}" type="presOf" srcId="{9DE4546A-A6CE-495E-853D-AC7B49DCD262}" destId="{39367194-D36B-4F17-AB5D-9535E9B9B5CA}" srcOrd="0" destOrd="0" presId="urn:microsoft.com/office/officeart/2005/8/layout/hList1"/>
    <dgm:cxn modelId="{3B3B80E3-03B6-4DA9-AAEA-A26D3E3B3E6B}" type="presOf" srcId="{BE5B4786-D9AB-42EA-9152-6CC9FF503429}" destId="{B029FDCA-2C70-42FD-8A90-6CA37CC9A2C8}" srcOrd="0" destOrd="0" presId="urn:microsoft.com/office/officeart/2005/8/layout/hList1"/>
    <dgm:cxn modelId="{57BD414F-2EDB-433E-9FDE-03DB186E1BDE}" srcId="{BE5B4786-D9AB-42EA-9152-6CC9FF503429}" destId="{3ECF659D-DEDF-454E-AD9E-F7184C071143}" srcOrd="0" destOrd="0" parTransId="{D54D99B8-515A-464D-82A1-E7BF7735699E}" sibTransId="{5BD2F279-0483-4517-B580-514086013659}"/>
    <dgm:cxn modelId="{A7A92E05-AECD-4A35-87A1-636164C0D74A}" type="presOf" srcId="{3ECF659D-DEDF-454E-AD9E-F7184C071143}" destId="{3CE9D9E8-6D4E-4C8B-BA31-D2AAEB6D39AD}" srcOrd="0" destOrd="0" presId="urn:microsoft.com/office/officeart/2005/8/layout/hList1"/>
    <dgm:cxn modelId="{44BCB6DB-4B28-4FA9-8191-197E01FA2D5C}" srcId="{AEA1A803-15DC-43A2-92DF-EE75CC09E7E9}" destId="{9DE4546A-A6CE-495E-853D-AC7B49DCD262}" srcOrd="0" destOrd="0" parTransId="{6B7C246B-DAB4-4B85-A29B-BB018D56B6A4}" sibTransId="{1432B2C4-9311-4F1D-981B-50C07034993F}"/>
    <dgm:cxn modelId="{98608F41-D5E9-4D50-9C5C-5FA92D67C48F}" srcId="{BE5B4786-D9AB-42EA-9152-6CC9FF503429}" destId="{AEA1A803-15DC-43A2-92DF-EE75CC09E7E9}" srcOrd="1" destOrd="0" parTransId="{CBD7132D-ADDF-489C-9156-92CAE6267E86}" sibTransId="{A7C8D964-6436-4F2C-8731-F586D9BFB9AB}"/>
    <dgm:cxn modelId="{E6C25B45-224D-4AD3-B7C2-F3CD5FDEFDB6}" type="presParOf" srcId="{B029FDCA-2C70-42FD-8A90-6CA37CC9A2C8}" destId="{B2374C89-738F-4E95-9A89-1471FE17315D}" srcOrd="0" destOrd="0" presId="urn:microsoft.com/office/officeart/2005/8/layout/hList1"/>
    <dgm:cxn modelId="{D04D04F9-10D8-44B1-9FB1-3326C7411824}" type="presParOf" srcId="{B2374C89-738F-4E95-9A89-1471FE17315D}" destId="{3CE9D9E8-6D4E-4C8B-BA31-D2AAEB6D39AD}" srcOrd="0" destOrd="0" presId="urn:microsoft.com/office/officeart/2005/8/layout/hList1"/>
    <dgm:cxn modelId="{FDCA66AC-4CB8-4244-A10D-BA730869BF88}" type="presParOf" srcId="{B2374C89-738F-4E95-9A89-1471FE17315D}" destId="{13810CFE-F354-410F-BD19-1524BD5998CC}" srcOrd="1" destOrd="0" presId="urn:microsoft.com/office/officeart/2005/8/layout/hList1"/>
    <dgm:cxn modelId="{64729DA8-41DB-42F1-A59F-F7FB4DB132B2}" type="presParOf" srcId="{B029FDCA-2C70-42FD-8A90-6CA37CC9A2C8}" destId="{DAF0B343-DD3B-473E-9F20-A65E81980804}" srcOrd="1" destOrd="0" presId="urn:microsoft.com/office/officeart/2005/8/layout/hList1"/>
    <dgm:cxn modelId="{A3378F0A-C161-4069-BBD8-FE35CC8F2D53}" type="presParOf" srcId="{B029FDCA-2C70-42FD-8A90-6CA37CC9A2C8}" destId="{317722F0-CFCB-4A16-83FA-8B1CAE2F7139}" srcOrd="2" destOrd="0" presId="urn:microsoft.com/office/officeart/2005/8/layout/hList1"/>
    <dgm:cxn modelId="{81EEF610-B640-4C61-8E8F-BA058C561A70}" type="presParOf" srcId="{317722F0-CFCB-4A16-83FA-8B1CAE2F7139}" destId="{A1831456-3812-4BB0-A997-0EDF4DBC03D5}" srcOrd="0" destOrd="0" presId="urn:microsoft.com/office/officeart/2005/8/layout/hList1"/>
    <dgm:cxn modelId="{ADA2AF39-5310-4C89-B5F9-C8A8EB3B9B41}" type="presParOf" srcId="{317722F0-CFCB-4A16-83FA-8B1CAE2F7139}" destId="{39367194-D36B-4F17-AB5D-9535E9B9B5CA}" srcOrd="1" destOrd="0" presId="urn:microsoft.com/office/officeart/2005/8/layout/hList1"/>
    <dgm:cxn modelId="{C872684B-7D89-443A-92D4-AFCA6BA5BDA4}" type="presParOf" srcId="{B029FDCA-2C70-42FD-8A90-6CA37CC9A2C8}" destId="{5B53E095-89DB-4B59-A50C-9B7128CF0F4C}" srcOrd="3" destOrd="0" presId="urn:microsoft.com/office/officeart/2005/8/layout/hList1"/>
    <dgm:cxn modelId="{FAAABE0E-D724-4A7D-803F-B4C100AF8490}" type="presParOf" srcId="{B029FDCA-2C70-42FD-8A90-6CA37CC9A2C8}" destId="{A8CBE9F2-6A6E-4785-A660-A9A2D20B5251}" srcOrd="4" destOrd="0" presId="urn:microsoft.com/office/officeart/2005/8/layout/hList1"/>
    <dgm:cxn modelId="{CB93E0DF-3173-4F4F-B17B-2B8072A0299F}" type="presParOf" srcId="{A8CBE9F2-6A6E-4785-A660-A9A2D20B5251}" destId="{292437EA-CA33-4933-8211-B9DEE6E67F95}" srcOrd="0" destOrd="0" presId="urn:microsoft.com/office/officeart/2005/8/layout/hList1"/>
    <dgm:cxn modelId="{0CA81965-EC11-4B57-838A-A190108D4D6F}" type="presParOf" srcId="{A8CBE9F2-6A6E-4785-A660-A9A2D20B5251}" destId="{D405B324-FCDB-4599-9D4C-E72F63DF32B8}" srcOrd="1" destOrd="0" presId="urn:microsoft.com/office/officeart/2005/8/layout/hList1"/>
    <dgm:cxn modelId="{763014E9-A3A3-4C0C-B01B-7EDE28B9655E}" type="presParOf" srcId="{B029FDCA-2C70-42FD-8A90-6CA37CC9A2C8}" destId="{2A5874E0-C0C3-4989-8E9D-7B0323E462BA}" srcOrd="5" destOrd="0" presId="urn:microsoft.com/office/officeart/2005/8/layout/hList1"/>
    <dgm:cxn modelId="{A437A6B8-31A3-4ED0-9BBE-F8DB90D07BAD}" type="presParOf" srcId="{B029FDCA-2C70-42FD-8A90-6CA37CC9A2C8}" destId="{74826BCA-29B0-4EB8-924B-BE8C0E8CAEB2}" srcOrd="6" destOrd="0" presId="urn:microsoft.com/office/officeart/2005/8/layout/hList1"/>
    <dgm:cxn modelId="{873C6324-91E1-4387-AF08-81B20EAFDE3A}" type="presParOf" srcId="{74826BCA-29B0-4EB8-924B-BE8C0E8CAEB2}" destId="{0C013E10-52B6-4B4B-99DA-A90290DA8BDB}" srcOrd="0" destOrd="0" presId="urn:microsoft.com/office/officeart/2005/8/layout/hList1"/>
    <dgm:cxn modelId="{C0D616AF-1BE5-4EEC-B2FC-783E14CB7E47}" type="presParOf" srcId="{74826BCA-29B0-4EB8-924B-BE8C0E8CAEB2}" destId="{FB8D8897-A0AE-4423-A3C0-544ED768AC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B4786-D9AB-42EA-9152-6CC9FF5034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F659D-DEDF-454E-AD9E-F7184C071143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D54D99B8-515A-464D-82A1-E7BF7735699E}" type="parTrans" cxnId="{57BD414F-2EDB-433E-9FDE-03DB186E1BDE}">
      <dgm:prSet/>
      <dgm:spPr/>
      <dgm:t>
        <a:bodyPr/>
        <a:lstStyle/>
        <a:p>
          <a:endParaRPr lang="en-US"/>
        </a:p>
      </dgm:t>
    </dgm:pt>
    <dgm:pt modelId="{5BD2F279-0483-4517-B580-514086013659}" type="sibTrans" cxnId="{57BD414F-2EDB-433E-9FDE-03DB186E1BDE}">
      <dgm:prSet/>
      <dgm:spPr/>
      <dgm:t>
        <a:bodyPr/>
        <a:lstStyle/>
        <a:p>
          <a:endParaRPr lang="en-US"/>
        </a:p>
      </dgm:t>
    </dgm:pt>
    <dgm:pt modelId="{ADC14E33-100D-40CE-9B89-0FE48655A0C3}">
      <dgm:prSet phldrT="[Text]"/>
      <dgm:spPr/>
      <dgm:t>
        <a:bodyPr/>
        <a:lstStyle/>
        <a:p>
          <a:r>
            <a:rPr lang="en-GB" b="1" dirty="0" smtClean="0"/>
            <a:t>How should Henry II be remembered</a:t>
          </a:r>
          <a:r>
            <a:rPr lang="en-GB" dirty="0" smtClean="0"/>
            <a:t>?</a:t>
          </a:r>
          <a:endParaRPr lang="en-US" dirty="0"/>
        </a:p>
      </dgm:t>
    </dgm:pt>
    <dgm:pt modelId="{EF2D5DAE-87B6-4265-955F-80963D058929}" type="parTrans" cxnId="{486C40A6-94A0-4E55-98F7-3188D04A59E6}">
      <dgm:prSet/>
      <dgm:spPr/>
      <dgm:t>
        <a:bodyPr/>
        <a:lstStyle/>
        <a:p>
          <a:endParaRPr lang="en-US"/>
        </a:p>
      </dgm:t>
    </dgm:pt>
    <dgm:pt modelId="{F1FC382F-0E23-472C-894D-3966DF76E34E}" type="sibTrans" cxnId="{486C40A6-94A0-4E55-98F7-3188D04A59E6}">
      <dgm:prSet/>
      <dgm:spPr/>
      <dgm:t>
        <a:bodyPr/>
        <a:lstStyle/>
        <a:p>
          <a:endParaRPr lang="en-US"/>
        </a:p>
      </dgm:t>
    </dgm:pt>
    <dgm:pt modelId="{AEA1A803-15DC-43A2-92DF-EE75CC09E7E9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CBD7132D-ADDF-489C-9156-92CAE6267E86}" type="parTrans" cxnId="{98608F41-D5E9-4D50-9C5C-5FA92D67C48F}">
      <dgm:prSet/>
      <dgm:spPr/>
      <dgm:t>
        <a:bodyPr/>
        <a:lstStyle/>
        <a:p>
          <a:endParaRPr lang="en-US"/>
        </a:p>
      </dgm:t>
    </dgm:pt>
    <dgm:pt modelId="{A7C8D964-6436-4F2C-8731-F586D9BFB9AB}" type="sibTrans" cxnId="{98608F41-D5E9-4D50-9C5C-5FA92D67C48F}">
      <dgm:prSet/>
      <dgm:spPr/>
      <dgm:t>
        <a:bodyPr/>
        <a:lstStyle/>
        <a:p>
          <a:endParaRPr lang="en-US"/>
        </a:p>
      </dgm:t>
    </dgm:pt>
    <dgm:pt modelId="{9DE4546A-A6CE-495E-853D-AC7B49DCD262}">
      <dgm:prSet phldrT="[Text]"/>
      <dgm:spPr/>
      <dgm:t>
        <a:bodyPr/>
        <a:lstStyle/>
        <a:p>
          <a:r>
            <a:rPr lang="en-GB" b="1" dirty="0" smtClean="0"/>
            <a:t>Why did John I sign the Magna </a:t>
          </a:r>
          <a:r>
            <a:rPr lang="en-GB" b="1" dirty="0" err="1" smtClean="0"/>
            <a:t>Carta</a:t>
          </a:r>
          <a:r>
            <a:rPr lang="en-GB" b="1" dirty="0" smtClean="0"/>
            <a:t>?</a:t>
          </a:r>
          <a:endParaRPr lang="en-US" b="1" dirty="0"/>
        </a:p>
      </dgm:t>
    </dgm:pt>
    <dgm:pt modelId="{6B7C246B-DAB4-4B85-A29B-BB018D56B6A4}" type="parTrans" cxnId="{44BCB6DB-4B28-4FA9-8191-197E01FA2D5C}">
      <dgm:prSet/>
      <dgm:spPr/>
      <dgm:t>
        <a:bodyPr/>
        <a:lstStyle/>
        <a:p>
          <a:endParaRPr lang="en-US"/>
        </a:p>
      </dgm:t>
    </dgm:pt>
    <dgm:pt modelId="{1432B2C4-9311-4F1D-981B-50C07034993F}" type="sibTrans" cxnId="{44BCB6DB-4B28-4FA9-8191-197E01FA2D5C}">
      <dgm:prSet/>
      <dgm:spPr/>
      <dgm:t>
        <a:bodyPr/>
        <a:lstStyle/>
        <a:p>
          <a:endParaRPr lang="en-US"/>
        </a:p>
      </dgm:t>
    </dgm:pt>
    <dgm:pt modelId="{FF779B3F-6A9D-43C3-B6A2-8C5E13730137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99913FA4-F771-4E3B-B375-2E282489E8CC}" type="parTrans" cxnId="{12B4903A-AAE4-4DA9-AE27-A72ACCD6FA6A}">
      <dgm:prSet/>
      <dgm:spPr/>
      <dgm:t>
        <a:bodyPr/>
        <a:lstStyle/>
        <a:p>
          <a:endParaRPr lang="en-US"/>
        </a:p>
      </dgm:t>
    </dgm:pt>
    <dgm:pt modelId="{FD03F848-3805-4EA6-A3CB-3D2FEAA660C1}" type="sibTrans" cxnId="{12B4903A-AAE4-4DA9-AE27-A72ACCD6FA6A}">
      <dgm:prSet/>
      <dgm:spPr/>
      <dgm:t>
        <a:bodyPr/>
        <a:lstStyle/>
        <a:p>
          <a:endParaRPr lang="en-US"/>
        </a:p>
      </dgm:t>
    </dgm:pt>
    <dgm:pt modelId="{6B4AC0C4-78B7-42FB-A5BE-FE6FC8B60C5C}">
      <dgm:prSet phldrT="[Text]"/>
      <dgm:spPr/>
      <dgm:t>
        <a:bodyPr/>
        <a:lstStyle/>
        <a:p>
          <a:r>
            <a:rPr lang="en-GB" b="1" dirty="0" smtClean="0"/>
            <a:t>Why was the Black Death so terrifying?</a:t>
          </a:r>
          <a:endParaRPr lang="en-US" b="1" dirty="0"/>
        </a:p>
      </dgm:t>
    </dgm:pt>
    <dgm:pt modelId="{75B7E2B1-4818-4752-9921-29F81A893855}" type="parTrans" cxnId="{AFA00D61-9BFD-417E-AAF6-5BD2D859AE20}">
      <dgm:prSet/>
      <dgm:spPr/>
      <dgm:t>
        <a:bodyPr/>
        <a:lstStyle/>
        <a:p>
          <a:endParaRPr lang="en-US"/>
        </a:p>
      </dgm:t>
    </dgm:pt>
    <dgm:pt modelId="{08BC9E01-D075-44E1-B68D-3A118D2FCA4A}" type="sibTrans" cxnId="{AFA00D61-9BFD-417E-AAF6-5BD2D859AE20}">
      <dgm:prSet/>
      <dgm:spPr/>
      <dgm:t>
        <a:bodyPr/>
        <a:lstStyle/>
        <a:p>
          <a:endParaRPr lang="en-US"/>
        </a:p>
      </dgm:t>
    </dgm:pt>
    <dgm:pt modelId="{C8DC3FA0-3AC2-4783-B3BB-24BA25BF4E7B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84CE8290-6C86-4AF4-954D-B05A657B1D85}" type="parTrans" cxnId="{76683D53-E38D-4EFC-8F8E-D08E4DEAE444}">
      <dgm:prSet/>
      <dgm:spPr/>
      <dgm:t>
        <a:bodyPr/>
        <a:lstStyle/>
        <a:p>
          <a:endParaRPr lang="en-US"/>
        </a:p>
      </dgm:t>
    </dgm:pt>
    <dgm:pt modelId="{06FA1044-D077-4AE6-A9A6-5ABF7BE7E18D}" type="sibTrans" cxnId="{76683D53-E38D-4EFC-8F8E-D08E4DEAE444}">
      <dgm:prSet/>
      <dgm:spPr/>
      <dgm:t>
        <a:bodyPr/>
        <a:lstStyle/>
        <a:p>
          <a:endParaRPr lang="en-US"/>
        </a:p>
      </dgm:t>
    </dgm:pt>
    <dgm:pt modelId="{076CE659-4D03-4969-81ED-BDDD41F09A37}">
      <dgm:prSet/>
      <dgm:spPr/>
      <dgm:t>
        <a:bodyPr/>
        <a:lstStyle/>
        <a:p>
          <a:r>
            <a:rPr lang="en-GB" b="1" dirty="0" smtClean="0"/>
            <a:t>What kinds of sources tell us most about the Wars of the Roses?</a:t>
          </a:r>
          <a:endParaRPr lang="en-US" b="1" dirty="0"/>
        </a:p>
      </dgm:t>
    </dgm:pt>
    <dgm:pt modelId="{451A2A38-C14A-416C-A0FD-E5AA6679F841}" type="parTrans" cxnId="{EAF25A67-A5A1-4FB9-A711-0C7D7C0CE94F}">
      <dgm:prSet/>
      <dgm:spPr/>
      <dgm:t>
        <a:bodyPr/>
        <a:lstStyle/>
        <a:p>
          <a:endParaRPr lang="en-US"/>
        </a:p>
      </dgm:t>
    </dgm:pt>
    <dgm:pt modelId="{0804CED3-93C3-44EF-8DFB-5820E788695E}" type="sibTrans" cxnId="{EAF25A67-A5A1-4FB9-A711-0C7D7C0CE94F}">
      <dgm:prSet/>
      <dgm:spPr/>
      <dgm:t>
        <a:bodyPr/>
        <a:lstStyle/>
        <a:p>
          <a:endParaRPr lang="en-US"/>
        </a:p>
      </dgm:t>
    </dgm:pt>
    <dgm:pt modelId="{B029FDCA-2C70-42FD-8A90-6CA37CC9A2C8}" type="pres">
      <dgm:prSet presAssocID="{BE5B4786-D9AB-42EA-9152-6CC9FF5034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74C89-738F-4E95-9A89-1471FE17315D}" type="pres">
      <dgm:prSet presAssocID="{3ECF659D-DEDF-454E-AD9E-F7184C071143}" presName="composite" presStyleCnt="0"/>
      <dgm:spPr/>
    </dgm:pt>
    <dgm:pt modelId="{3CE9D9E8-6D4E-4C8B-BA31-D2AAEB6D39AD}" type="pres">
      <dgm:prSet presAssocID="{3ECF659D-DEDF-454E-AD9E-F7184C07114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10CFE-F354-410F-BD19-1524BD5998CC}" type="pres">
      <dgm:prSet presAssocID="{3ECF659D-DEDF-454E-AD9E-F7184C07114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0B343-DD3B-473E-9F20-A65E81980804}" type="pres">
      <dgm:prSet presAssocID="{5BD2F279-0483-4517-B580-514086013659}" presName="space" presStyleCnt="0"/>
      <dgm:spPr/>
    </dgm:pt>
    <dgm:pt modelId="{317722F0-CFCB-4A16-83FA-8B1CAE2F7139}" type="pres">
      <dgm:prSet presAssocID="{AEA1A803-15DC-43A2-92DF-EE75CC09E7E9}" presName="composite" presStyleCnt="0"/>
      <dgm:spPr/>
    </dgm:pt>
    <dgm:pt modelId="{A1831456-3812-4BB0-A997-0EDF4DBC03D5}" type="pres">
      <dgm:prSet presAssocID="{AEA1A803-15DC-43A2-92DF-EE75CC09E7E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67194-D36B-4F17-AB5D-9535E9B9B5CA}" type="pres">
      <dgm:prSet presAssocID="{AEA1A803-15DC-43A2-92DF-EE75CC09E7E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3E095-89DB-4B59-A50C-9B7128CF0F4C}" type="pres">
      <dgm:prSet presAssocID="{A7C8D964-6436-4F2C-8731-F586D9BFB9AB}" presName="space" presStyleCnt="0"/>
      <dgm:spPr/>
    </dgm:pt>
    <dgm:pt modelId="{A8CBE9F2-6A6E-4785-A660-A9A2D20B5251}" type="pres">
      <dgm:prSet presAssocID="{FF779B3F-6A9D-43C3-B6A2-8C5E13730137}" presName="composite" presStyleCnt="0"/>
      <dgm:spPr/>
    </dgm:pt>
    <dgm:pt modelId="{292437EA-CA33-4933-8211-B9DEE6E67F95}" type="pres">
      <dgm:prSet presAssocID="{FF779B3F-6A9D-43C3-B6A2-8C5E1373013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5B324-FCDB-4599-9D4C-E72F63DF32B8}" type="pres">
      <dgm:prSet presAssocID="{FF779B3F-6A9D-43C3-B6A2-8C5E1373013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874E0-C0C3-4989-8E9D-7B0323E462BA}" type="pres">
      <dgm:prSet presAssocID="{FD03F848-3805-4EA6-A3CB-3D2FEAA660C1}" presName="space" presStyleCnt="0"/>
      <dgm:spPr/>
    </dgm:pt>
    <dgm:pt modelId="{74826BCA-29B0-4EB8-924B-BE8C0E8CAEB2}" type="pres">
      <dgm:prSet presAssocID="{C8DC3FA0-3AC2-4783-B3BB-24BA25BF4E7B}" presName="composite" presStyleCnt="0"/>
      <dgm:spPr/>
    </dgm:pt>
    <dgm:pt modelId="{0C013E10-52B6-4B4B-99DA-A90290DA8BDB}" type="pres">
      <dgm:prSet presAssocID="{C8DC3FA0-3AC2-4783-B3BB-24BA25BF4E7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D8897-A0AE-4423-A3C0-544ED768AC56}" type="pres">
      <dgm:prSet presAssocID="{C8DC3FA0-3AC2-4783-B3BB-24BA25BF4E7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F5C646-DDDF-47CE-8995-4FBACA8445AF}" type="presOf" srcId="{AEA1A803-15DC-43A2-92DF-EE75CC09E7E9}" destId="{A1831456-3812-4BB0-A997-0EDF4DBC03D5}" srcOrd="0" destOrd="0" presId="urn:microsoft.com/office/officeart/2005/8/layout/hList1"/>
    <dgm:cxn modelId="{EAF25A67-A5A1-4FB9-A711-0C7D7C0CE94F}" srcId="{C8DC3FA0-3AC2-4783-B3BB-24BA25BF4E7B}" destId="{076CE659-4D03-4969-81ED-BDDD41F09A37}" srcOrd="0" destOrd="0" parTransId="{451A2A38-C14A-416C-A0FD-E5AA6679F841}" sibTransId="{0804CED3-93C3-44EF-8DFB-5820E788695E}"/>
    <dgm:cxn modelId="{AFA00D61-9BFD-417E-AAF6-5BD2D859AE20}" srcId="{FF779B3F-6A9D-43C3-B6A2-8C5E13730137}" destId="{6B4AC0C4-78B7-42FB-A5BE-FE6FC8B60C5C}" srcOrd="0" destOrd="0" parTransId="{75B7E2B1-4818-4752-9921-29F81A893855}" sibTransId="{08BC9E01-D075-44E1-B68D-3A118D2FCA4A}"/>
    <dgm:cxn modelId="{486C40A6-94A0-4E55-98F7-3188D04A59E6}" srcId="{3ECF659D-DEDF-454E-AD9E-F7184C071143}" destId="{ADC14E33-100D-40CE-9B89-0FE48655A0C3}" srcOrd="0" destOrd="0" parTransId="{EF2D5DAE-87B6-4265-955F-80963D058929}" sibTransId="{F1FC382F-0E23-472C-894D-3966DF76E34E}"/>
    <dgm:cxn modelId="{9B2C3566-89B5-477C-86C9-D3CA05FA2599}" type="presOf" srcId="{BE5B4786-D9AB-42EA-9152-6CC9FF503429}" destId="{B029FDCA-2C70-42FD-8A90-6CA37CC9A2C8}" srcOrd="0" destOrd="0" presId="urn:microsoft.com/office/officeart/2005/8/layout/hList1"/>
    <dgm:cxn modelId="{B32218BC-70C2-4582-A900-D95B379A3DE4}" type="presOf" srcId="{9DE4546A-A6CE-495E-853D-AC7B49DCD262}" destId="{39367194-D36B-4F17-AB5D-9535E9B9B5CA}" srcOrd="0" destOrd="0" presId="urn:microsoft.com/office/officeart/2005/8/layout/hList1"/>
    <dgm:cxn modelId="{45634D56-951B-4BB6-B89F-9E58EF8EAF3E}" type="presOf" srcId="{FF779B3F-6A9D-43C3-B6A2-8C5E13730137}" destId="{292437EA-CA33-4933-8211-B9DEE6E67F95}" srcOrd="0" destOrd="0" presId="urn:microsoft.com/office/officeart/2005/8/layout/hList1"/>
    <dgm:cxn modelId="{1A651CD1-CF05-46D6-8E8E-C898EB285F2D}" type="presOf" srcId="{3ECF659D-DEDF-454E-AD9E-F7184C071143}" destId="{3CE9D9E8-6D4E-4C8B-BA31-D2AAEB6D39AD}" srcOrd="0" destOrd="0" presId="urn:microsoft.com/office/officeart/2005/8/layout/hList1"/>
    <dgm:cxn modelId="{91F0D239-2F49-4F0F-8D00-2E350718D7BE}" type="presOf" srcId="{6B4AC0C4-78B7-42FB-A5BE-FE6FC8B60C5C}" destId="{D405B324-FCDB-4599-9D4C-E72F63DF32B8}" srcOrd="0" destOrd="0" presId="urn:microsoft.com/office/officeart/2005/8/layout/hList1"/>
    <dgm:cxn modelId="{EDA8477B-254B-4EFD-A5C1-E5E308729FDB}" type="presOf" srcId="{076CE659-4D03-4969-81ED-BDDD41F09A37}" destId="{FB8D8897-A0AE-4423-A3C0-544ED768AC56}" srcOrd="0" destOrd="0" presId="urn:microsoft.com/office/officeart/2005/8/layout/hList1"/>
    <dgm:cxn modelId="{12B4903A-AAE4-4DA9-AE27-A72ACCD6FA6A}" srcId="{BE5B4786-D9AB-42EA-9152-6CC9FF503429}" destId="{FF779B3F-6A9D-43C3-B6A2-8C5E13730137}" srcOrd="2" destOrd="0" parTransId="{99913FA4-F771-4E3B-B375-2E282489E8CC}" sibTransId="{FD03F848-3805-4EA6-A3CB-3D2FEAA660C1}"/>
    <dgm:cxn modelId="{76683D53-E38D-4EFC-8F8E-D08E4DEAE444}" srcId="{BE5B4786-D9AB-42EA-9152-6CC9FF503429}" destId="{C8DC3FA0-3AC2-4783-B3BB-24BA25BF4E7B}" srcOrd="3" destOrd="0" parTransId="{84CE8290-6C86-4AF4-954D-B05A657B1D85}" sibTransId="{06FA1044-D077-4AE6-A9A6-5ABF7BE7E18D}"/>
    <dgm:cxn modelId="{57BD414F-2EDB-433E-9FDE-03DB186E1BDE}" srcId="{BE5B4786-D9AB-42EA-9152-6CC9FF503429}" destId="{3ECF659D-DEDF-454E-AD9E-F7184C071143}" srcOrd="0" destOrd="0" parTransId="{D54D99B8-515A-464D-82A1-E7BF7735699E}" sibTransId="{5BD2F279-0483-4517-B580-514086013659}"/>
    <dgm:cxn modelId="{A26553C9-7976-48A7-841C-61B95B890123}" type="presOf" srcId="{C8DC3FA0-3AC2-4783-B3BB-24BA25BF4E7B}" destId="{0C013E10-52B6-4B4B-99DA-A90290DA8BDB}" srcOrd="0" destOrd="0" presId="urn:microsoft.com/office/officeart/2005/8/layout/hList1"/>
    <dgm:cxn modelId="{44BCB6DB-4B28-4FA9-8191-197E01FA2D5C}" srcId="{AEA1A803-15DC-43A2-92DF-EE75CC09E7E9}" destId="{9DE4546A-A6CE-495E-853D-AC7B49DCD262}" srcOrd="0" destOrd="0" parTransId="{6B7C246B-DAB4-4B85-A29B-BB018D56B6A4}" sibTransId="{1432B2C4-9311-4F1D-981B-50C07034993F}"/>
    <dgm:cxn modelId="{6328788A-5704-4A4E-8DAD-7275B3C5F673}" type="presOf" srcId="{ADC14E33-100D-40CE-9B89-0FE48655A0C3}" destId="{13810CFE-F354-410F-BD19-1524BD5998CC}" srcOrd="0" destOrd="0" presId="urn:microsoft.com/office/officeart/2005/8/layout/hList1"/>
    <dgm:cxn modelId="{98608F41-D5E9-4D50-9C5C-5FA92D67C48F}" srcId="{BE5B4786-D9AB-42EA-9152-6CC9FF503429}" destId="{AEA1A803-15DC-43A2-92DF-EE75CC09E7E9}" srcOrd="1" destOrd="0" parTransId="{CBD7132D-ADDF-489C-9156-92CAE6267E86}" sibTransId="{A7C8D964-6436-4F2C-8731-F586D9BFB9AB}"/>
    <dgm:cxn modelId="{E4812277-4EB1-4414-9A55-EFE7F0728D07}" type="presParOf" srcId="{B029FDCA-2C70-42FD-8A90-6CA37CC9A2C8}" destId="{B2374C89-738F-4E95-9A89-1471FE17315D}" srcOrd="0" destOrd="0" presId="urn:microsoft.com/office/officeart/2005/8/layout/hList1"/>
    <dgm:cxn modelId="{66120E57-1B34-4602-B780-404292541927}" type="presParOf" srcId="{B2374C89-738F-4E95-9A89-1471FE17315D}" destId="{3CE9D9E8-6D4E-4C8B-BA31-D2AAEB6D39AD}" srcOrd="0" destOrd="0" presId="urn:microsoft.com/office/officeart/2005/8/layout/hList1"/>
    <dgm:cxn modelId="{C4DC2E9F-C249-4FB1-9BCA-529D0A14ADA8}" type="presParOf" srcId="{B2374C89-738F-4E95-9A89-1471FE17315D}" destId="{13810CFE-F354-410F-BD19-1524BD5998CC}" srcOrd="1" destOrd="0" presId="urn:microsoft.com/office/officeart/2005/8/layout/hList1"/>
    <dgm:cxn modelId="{F73838E3-C9C3-4D1C-A1BA-C5B802029F5D}" type="presParOf" srcId="{B029FDCA-2C70-42FD-8A90-6CA37CC9A2C8}" destId="{DAF0B343-DD3B-473E-9F20-A65E81980804}" srcOrd="1" destOrd="0" presId="urn:microsoft.com/office/officeart/2005/8/layout/hList1"/>
    <dgm:cxn modelId="{3BF293D0-ABEE-448C-8157-BBF25F5C1799}" type="presParOf" srcId="{B029FDCA-2C70-42FD-8A90-6CA37CC9A2C8}" destId="{317722F0-CFCB-4A16-83FA-8B1CAE2F7139}" srcOrd="2" destOrd="0" presId="urn:microsoft.com/office/officeart/2005/8/layout/hList1"/>
    <dgm:cxn modelId="{45E7A7F9-2BE3-475D-85E0-94CA693186D0}" type="presParOf" srcId="{317722F0-CFCB-4A16-83FA-8B1CAE2F7139}" destId="{A1831456-3812-4BB0-A997-0EDF4DBC03D5}" srcOrd="0" destOrd="0" presId="urn:microsoft.com/office/officeart/2005/8/layout/hList1"/>
    <dgm:cxn modelId="{EE2AE62F-FC64-4EC0-9A7B-538BCB372292}" type="presParOf" srcId="{317722F0-CFCB-4A16-83FA-8B1CAE2F7139}" destId="{39367194-D36B-4F17-AB5D-9535E9B9B5CA}" srcOrd="1" destOrd="0" presId="urn:microsoft.com/office/officeart/2005/8/layout/hList1"/>
    <dgm:cxn modelId="{DDD279DB-10A3-48FB-9C9E-3B252A4B5DB3}" type="presParOf" srcId="{B029FDCA-2C70-42FD-8A90-6CA37CC9A2C8}" destId="{5B53E095-89DB-4B59-A50C-9B7128CF0F4C}" srcOrd="3" destOrd="0" presId="urn:microsoft.com/office/officeart/2005/8/layout/hList1"/>
    <dgm:cxn modelId="{2B6FD104-3258-4831-B306-DEA17AB28C93}" type="presParOf" srcId="{B029FDCA-2C70-42FD-8A90-6CA37CC9A2C8}" destId="{A8CBE9F2-6A6E-4785-A660-A9A2D20B5251}" srcOrd="4" destOrd="0" presId="urn:microsoft.com/office/officeart/2005/8/layout/hList1"/>
    <dgm:cxn modelId="{573AEC8A-E601-4ACF-B464-8793906A1E55}" type="presParOf" srcId="{A8CBE9F2-6A6E-4785-A660-A9A2D20B5251}" destId="{292437EA-CA33-4933-8211-B9DEE6E67F95}" srcOrd="0" destOrd="0" presId="urn:microsoft.com/office/officeart/2005/8/layout/hList1"/>
    <dgm:cxn modelId="{6695120F-CD2A-4AF5-9968-1C7805D35691}" type="presParOf" srcId="{A8CBE9F2-6A6E-4785-A660-A9A2D20B5251}" destId="{D405B324-FCDB-4599-9D4C-E72F63DF32B8}" srcOrd="1" destOrd="0" presId="urn:microsoft.com/office/officeart/2005/8/layout/hList1"/>
    <dgm:cxn modelId="{3E21584E-8FF9-4953-8876-B18CB17828F6}" type="presParOf" srcId="{B029FDCA-2C70-42FD-8A90-6CA37CC9A2C8}" destId="{2A5874E0-C0C3-4989-8E9D-7B0323E462BA}" srcOrd="5" destOrd="0" presId="urn:microsoft.com/office/officeart/2005/8/layout/hList1"/>
    <dgm:cxn modelId="{8D3155AC-9A69-4A57-A711-0943C4CBBE27}" type="presParOf" srcId="{B029FDCA-2C70-42FD-8A90-6CA37CC9A2C8}" destId="{74826BCA-29B0-4EB8-924B-BE8C0E8CAEB2}" srcOrd="6" destOrd="0" presId="urn:microsoft.com/office/officeart/2005/8/layout/hList1"/>
    <dgm:cxn modelId="{8C229709-02B5-41CC-B80B-28F81D25686E}" type="presParOf" srcId="{74826BCA-29B0-4EB8-924B-BE8C0E8CAEB2}" destId="{0C013E10-52B6-4B4B-99DA-A90290DA8BDB}" srcOrd="0" destOrd="0" presId="urn:microsoft.com/office/officeart/2005/8/layout/hList1"/>
    <dgm:cxn modelId="{77A2C942-13E4-4792-8038-48FBB791BE7D}" type="presParOf" srcId="{74826BCA-29B0-4EB8-924B-BE8C0E8CAEB2}" destId="{FB8D8897-A0AE-4423-A3C0-544ED768AC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B4786-D9AB-42EA-9152-6CC9FF5034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F659D-DEDF-454E-AD9E-F7184C071143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D54D99B8-515A-464D-82A1-E7BF7735699E}" type="parTrans" cxnId="{57BD414F-2EDB-433E-9FDE-03DB186E1BDE}">
      <dgm:prSet/>
      <dgm:spPr/>
      <dgm:t>
        <a:bodyPr/>
        <a:lstStyle/>
        <a:p>
          <a:endParaRPr lang="en-US"/>
        </a:p>
      </dgm:t>
    </dgm:pt>
    <dgm:pt modelId="{5BD2F279-0483-4517-B580-514086013659}" type="sibTrans" cxnId="{57BD414F-2EDB-433E-9FDE-03DB186E1BDE}">
      <dgm:prSet/>
      <dgm:spPr/>
      <dgm:t>
        <a:bodyPr/>
        <a:lstStyle/>
        <a:p>
          <a:endParaRPr lang="en-US"/>
        </a:p>
      </dgm:t>
    </dgm:pt>
    <dgm:pt modelId="{ADC14E33-100D-40CE-9B89-0FE48655A0C3}">
      <dgm:prSet phldrT="[Text]" custT="1"/>
      <dgm:spPr/>
      <dgm:t>
        <a:bodyPr/>
        <a:lstStyle/>
        <a:p>
          <a:r>
            <a:rPr lang="en-GB" sz="1300" b="1" dirty="0" smtClean="0"/>
            <a:t>Why did Henry VIII marry so many times?</a:t>
          </a:r>
          <a:endParaRPr lang="en-US" sz="1300" b="1" dirty="0"/>
        </a:p>
      </dgm:t>
    </dgm:pt>
    <dgm:pt modelId="{EF2D5DAE-87B6-4265-955F-80963D058929}" type="parTrans" cxnId="{486C40A6-94A0-4E55-98F7-3188D04A59E6}">
      <dgm:prSet/>
      <dgm:spPr/>
      <dgm:t>
        <a:bodyPr/>
        <a:lstStyle/>
        <a:p>
          <a:endParaRPr lang="en-US"/>
        </a:p>
      </dgm:t>
    </dgm:pt>
    <dgm:pt modelId="{F1FC382F-0E23-472C-894D-3966DF76E34E}" type="sibTrans" cxnId="{486C40A6-94A0-4E55-98F7-3188D04A59E6}">
      <dgm:prSet/>
      <dgm:spPr/>
      <dgm:t>
        <a:bodyPr/>
        <a:lstStyle/>
        <a:p>
          <a:endParaRPr lang="en-US"/>
        </a:p>
      </dgm:t>
    </dgm:pt>
    <dgm:pt modelId="{AEA1A803-15DC-43A2-92DF-EE75CC09E7E9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CBD7132D-ADDF-489C-9156-92CAE6267E86}" type="parTrans" cxnId="{98608F41-D5E9-4D50-9C5C-5FA92D67C48F}">
      <dgm:prSet/>
      <dgm:spPr/>
      <dgm:t>
        <a:bodyPr/>
        <a:lstStyle/>
        <a:p>
          <a:endParaRPr lang="en-US"/>
        </a:p>
      </dgm:t>
    </dgm:pt>
    <dgm:pt modelId="{A7C8D964-6436-4F2C-8731-F586D9BFB9AB}" type="sibTrans" cxnId="{98608F41-D5E9-4D50-9C5C-5FA92D67C48F}">
      <dgm:prSet/>
      <dgm:spPr/>
      <dgm:t>
        <a:bodyPr/>
        <a:lstStyle/>
        <a:p>
          <a:endParaRPr lang="en-US"/>
        </a:p>
      </dgm:t>
    </dgm:pt>
    <dgm:pt modelId="{9DE4546A-A6CE-495E-853D-AC7B49DCD262}">
      <dgm:prSet phldrT="[Text]" custT="1"/>
      <dgm:spPr/>
      <dgm:t>
        <a:bodyPr/>
        <a:lstStyle/>
        <a:p>
          <a:r>
            <a:rPr lang="en-GB" sz="1300" b="1" dirty="0" smtClean="0"/>
            <a:t>What “age” was the reign of Elizabeth I?</a:t>
          </a:r>
          <a:endParaRPr lang="en-US" sz="1300" b="1" dirty="0"/>
        </a:p>
      </dgm:t>
    </dgm:pt>
    <dgm:pt modelId="{6B7C246B-DAB4-4B85-A29B-BB018D56B6A4}" type="parTrans" cxnId="{44BCB6DB-4B28-4FA9-8191-197E01FA2D5C}">
      <dgm:prSet/>
      <dgm:spPr/>
      <dgm:t>
        <a:bodyPr/>
        <a:lstStyle/>
        <a:p>
          <a:endParaRPr lang="en-US"/>
        </a:p>
      </dgm:t>
    </dgm:pt>
    <dgm:pt modelId="{1432B2C4-9311-4F1D-981B-50C07034993F}" type="sibTrans" cxnId="{44BCB6DB-4B28-4FA9-8191-197E01FA2D5C}">
      <dgm:prSet/>
      <dgm:spPr/>
      <dgm:t>
        <a:bodyPr/>
        <a:lstStyle/>
        <a:p>
          <a:endParaRPr lang="en-US"/>
        </a:p>
      </dgm:t>
    </dgm:pt>
    <dgm:pt modelId="{FF779B3F-6A9D-43C3-B6A2-8C5E13730137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99913FA4-F771-4E3B-B375-2E282489E8CC}" type="parTrans" cxnId="{12B4903A-AAE4-4DA9-AE27-A72ACCD6FA6A}">
      <dgm:prSet/>
      <dgm:spPr/>
      <dgm:t>
        <a:bodyPr/>
        <a:lstStyle/>
        <a:p>
          <a:endParaRPr lang="en-US"/>
        </a:p>
      </dgm:t>
    </dgm:pt>
    <dgm:pt modelId="{FD03F848-3805-4EA6-A3CB-3D2FEAA660C1}" type="sibTrans" cxnId="{12B4903A-AAE4-4DA9-AE27-A72ACCD6FA6A}">
      <dgm:prSet/>
      <dgm:spPr/>
      <dgm:t>
        <a:bodyPr/>
        <a:lstStyle/>
        <a:p>
          <a:endParaRPr lang="en-US"/>
        </a:p>
      </dgm:t>
    </dgm:pt>
    <dgm:pt modelId="{6B4AC0C4-78B7-42FB-A5BE-FE6FC8B60C5C}">
      <dgm:prSet phldrT="[Text]" custT="1"/>
      <dgm:spPr/>
      <dgm:t>
        <a:bodyPr/>
        <a:lstStyle/>
        <a:p>
          <a:r>
            <a:rPr lang="en-GB" sz="1300" b="1" dirty="0" smtClean="0"/>
            <a:t>How did the English Civil War affect our local area?</a:t>
          </a:r>
          <a:endParaRPr lang="en-US" sz="1300" b="1" dirty="0"/>
        </a:p>
      </dgm:t>
    </dgm:pt>
    <dgm:pt modelId="{75B7E2B1-4818-4752-9921-29F81A893855}" type="parTrans" cxnId="{AFA00D61-9BFD-417E-AAF6-5BD2D859AE20}">
      <dgm:prSet/>
      <dgm:spPr/>
      <dgm:t>
        <a:bodyPr/>
        <a:lstStyle/>
        <a:p>
          <a:endParaRPr lang="en-US"/>
        </a:p>
      </dgm:t>
    </dgm:pt>
    <dgm:pt modelId="{08BC9E01-D075-44E1-B68D-3A118D2FCA4A}" type="sibTrans" cxnId="{AFA00D61-9BFD-417E-AAF6-5BD2D859AE20}">
      <dgm:prSet/>
      <dgm:spPr/>
      <dgm:t>
        <a:bodyPr/>
        <a:lstStyle/>
        <a:p>
          <a:endParaRPr lang="en-US"/>
        </a:p>
      </dgm:t>
    </dgm:pt>
    <dgm:pt modelId="{C8DC3FA0-3AC2-4783-B3BB-24BA25BF4E7B}">
      <dgm:prSet phldrT="[Text]" custT="1"/>
      <dgm:spPr/>
      <dgm:t>
        <a:bodyPr/>
        <a:lstStyle/>
        <a:p>
          <a:r>
            <a:rPr lang="en-GB" sz="1800" b="1" dirty="0" smtClean="0"/>
            <a:t>Depth enquiry</a:t>
          </a:r>
          <a:endParaRPr lang="en-US" sz="1800" b="1" dirty="0"/>
        </a:p>
      </dgm:t>
    </dgm:pt>
    <dgm:pt modelId="{84CE8290-6C86-4AF4-954D-B05A657B1D85}" type="parTrans" cxnId="{76683D53-E38D-4EFC-8F8E-D08E4DEAE444}">
      <dgm:prSet/>
      <dgm:spPr/>
      <dgm:t>
        <a:bodyPr/>
        <a:lstStyle/>
        <a:p>
          <a:endParaRPr lang="en-US"/>
        </a:p>
      </dgm:t>
    </dgm:pt>
    <dgm:pt modelId="{06FA1044-D077-4AE6-A9A6-5ABF7BE7E18D}" type="sibTrans" cxnId="{76683D53-E38D-4EFC-8F8E-D08E4DEAE444}">
      <dgm:prSet/>
      <dgm:spPr/>
      <dgm:t>
        <a:bodyPr/>
        <a:lstStyle/>
        <a:p>
          <a:endParaRPr lang="en-US"/>
        </a:p>
      </dgm:t>
    </dgm:pt>
    <dgm:pt modelId="{076CE659-4D03-4969-81ED-BDDD41F09A37}">
      <dgm:prSet custT="1"/>
      <dgm:spPr/>
      <dgm:t>
        <a:bodyPr/>
        <a:lstStyle/>
        <a:p>
          <a:r>
            <a:rPr lang="en-GB" sz="1300" b="1" dirty="0" smtClean="0"/>
            <a:t>Why do people keep changing their minds about Oliver Cromwell? </a:t>
          </a:r>
          <a:endParaRPr lang="en-US" sz="1800" b="1" dirty="0"/>
        </a:p>
      </dgm:t>
    </dgm:pt>
    <dgm:pt modelId="{451A2A38-C14A-416C-A0FD-E5AA6679F841}" type="parTrans" cxnId="{EAF25A67-A5A1-4FB9-A711-0C7D7C0CE94F}">
      <dgm:prSet/>
      <dgm:spPr/>
      <dgm:t>
        <a:bodyPr/>
        <a:lstStyle/>
        <a:p>
          <a:endParaRPr lang="en-US"/>
        </a:p>
      </dgm:t>
    </dgm:pt>
    <dgm:pt modelId="{0804CED3-93C3-44EF-8DFB-5820E788695E}" type="sibTrans" cxnId="{EAF25A67-A5A1-4FB9-A711-0C7D7C0CE94F}">
      <dgm:prSet/>
      <dgm:spPr/>
      <dgm:t>
        <a:bodyPr/>
        <a:lstStyle/>
        <a:p>
          <a:endParaRPr lang="en-US"/>
        </a:p>
      </dgm:t>
    </dgm:pt>
    <dgm:pt modelId="{B029FDCA-2C70-42FD-8A90-6CA37CC9A2C8}" type="pres">
      <dgm:prSet presAssocID="{BE5B4786-D9AB-42EA-9152-6CC9FF5034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74C89-738F-4E95-9A89-1471FE17315D}" type="pres">
      <dgm:prSet presAssocID="{3ECF659D-DEDF-454E-AD9E-F7184C071143}" presName="composite" presStyleCnt="0"/>
      <dgm:spPr/>
    </dgm:pt>
    <dgm:pt modelId="{3CE9D9E8-6D4E-4C8B-BA31-D2AAEB6D39AD}" type="pres">
      <dgm:prSet presAssocID="{3ECF659D-DEDF-454E-AD9E-F7184C07114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10CFE-F354-410F-BD19-1524BD5998CC}" type="pres">
      <dgm:prSet presAssocID="{3ECF659D-DEDF-454E-AD9E-F7184C07114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0B343-DD3B-473E-9F20-A65E81980804}" type="pres">
      <dgm:prSet presAssocID="{5BD2F279-0483-4517-B580-514086013659}" presName="space" presStyleCnt="0"/>
      <dgm:spPr/>
    </dgm:pt>
    <dgm:pt modelId="{317722F0-CFCB-4A16-83FA-8B1CAE2F7139}" type="pres">
      <dgm:prSet presAssocID="{AEA1A803-15DC-43A2-92DF-EE75CC09E7E9}" presName="composite" presStyleCnt="0"/>
      <dgm:spPr/>
    </dgm:pt>
    <dgm:pt modelId="{A1831456-3812-4BB0-A997-0EDF4DBC03D5}" type="pres">
      <dgm:prSet presAssocID="{AEA1A803-15DC-43A2-92DF-EE75CC09E7E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67194-D36B-4F17-AB5D-9535E9B9B5CA}" type="pres">
      <dgm:prSet presAssocID="{AEA1A803-15DC-43A2-92DF-EE75CC09E7E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3E095-89DB-4B59-A50C-9B7128CF0F4C}" type="pres">
      <dgm:prSet presAssocID="{A7C8D964-6436-4F2C-8731-F586D9BFB9AB}" presName="space" presStyleCnt="0"/>
      <dgm:spPr/>
    </dgm:pt>
    <dgm:pt modelId="{A8CBE9F2-6A6E-4785-A660-A9A2D20B5251}" type="pres">
      <dgm:prSet presAssocID="{FF779B3F-6A9D-43C3-B6A2-8C5E13730137}" presName="composite" presStyleCnt="0"/>
      <dgm:spPr/>
    </dgm:pt>
    <dgm:pt modelId="{292437EA-CA33-4933-8211-B9DEE6E67F95}" type="pres">
      <dgm:prSet presAssocID="{FF779B3F-6A9D-43C3-B6A2-8C5E1373013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5B324-FCDB-4599-9D4C-E72F63DF32B8}" type="pres">
      <dgm:prSet presAssocID="{FF779B3F-6A9D-43C3-B6A2-8C5E1373013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874E0-C0C3-4989-8E9D-7B0323E462BA}" type="pres">
      <dgm:prSet presAssocID="{FD03F848-3805-4EA6-A3CB-3D2FEAA660C1}" presName="space" presStyleCnt="0"/>
      <dgm:spPr/>
    </dgm:pt>
    <dgm:pt modelId="{74826BCA-29B0-4EB8-924B-BE8C0E8CAEB2}" type="pres">
      <dgm:prSet presAssocID="{C8DC3FA0-3AC2-4783-B3BB-24BA25BF4E7B}" presName="composite" presStyleCnt="0"/>
      <dgm:spPr/>
    </dgm:pt>
    <dgm:pt modelId="{0C013E10-52B6-4B4B-99DA-A90290DA8BDB}" type="pres">
      <dgm:prSet presAssocID="{C8DC3FA0-3AC2-4783-B3BB-24BA25BF4E7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D8897-A0AE-4423-A3C0-544ED768AC56}" type="pres">
      <dgm:prSet presAssocID="{C8DC3FA0-3AC2-4783-B3BB-24BA25BF4E7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F25A67-A5A1-4FB9-A711-0C7D7C0CE94F}" srcId="{C8DC3FA0-3AC2-4783-B3BB-24BA25BF4E7B}" destId="{076CE659-4D03-4969-81ED-BDDD41F09A37}" srcOrd="0" destOrd="0" parTransId="{451A2A38-C14A-416C-A0FD-E5AA6679F841}" sibTransId="{0804CED3-93C3-44EF-8DFB-5820E788695E}"/>
    <dgm:cxn modelId="{AFA00D61-9BFD-417E-AAF6-5BD2D859AE20}" srcId="{FF779B3F-6A9D-43C3-B6A2-8C5E13730137}" destId="{6B4AC0C4-78B7-42FB-A5BE-FE6FC8B60C5C}" srcOrd="0" destOrd="0" parTransId="{75B7E2B1-4818-4752-9921-29F81A893855}" sibTransId="{08BC9E01-D075-44E1-B68D-3A118D2FCA4A}"/>
    <dgm:cxn modelId="{486C40A6-94A0-4E55-98F7-3188D04A59E6}" srcId="{3ECF659D-DEDF-454E-AD9E-F7184C071143}" destId="{ADC14E33-100D-40CE-9B89-0FE48655A0C3}" srcOrd="0" destOrd="0" parTransId="{EF2D5DAE-87B6-4265-955F-80963D058929}" sibTransId="{F1FC382F-0E23-472C-894D-3966DF76E34E}"/>
    <dgm:cxn modelId="{FBDF3B2C-F50F-49D7-9B22-C9AF5FC91CA3}" type="presOf" srcId="{6B4AC0C4-78B7-42FB-A5BE-FE6FC8B60C5C}" destId="{D405B324-FCDB-4599-9D4C-E72F63DF32B8}" srcOrd="0" destOrd="0" presId="urn:microsoft.com/office/officeart/2005/8/layout/hList1"/>
    <dgm:cxn modelId="{693C789A-22AB-4F91-AFB8-42A1DD973491}" type="presOf" srcId="{C8DC3FA0-3AC2-4783-B3BB-24BA25BF4E7B}" destId="{0C013E10-52B6-4B4B-99DA-A90290DA8BDB}" srcOrd="0" destOrd="0" presId="urn:microsoft.com/office/officeart/2005/8/layout/hList1"/>
    <dgm:cxn modelId="{C972E45E-6DCE-4832-860F-5BF46D99DCF4}" type="presOf" srcId="{076CE659-4D03-4969-81ED-BDDD41F09A37}" destId="{FB8D8897-A0AE-4423-A3C0-544ED768AC56}" srcOrd="0" destOrd="0" presId="urn:microsoft.com/office/officeart/2005/8/layout/hList1"/>
    <dgm:cxn modelId="{F11AA027-D118-4AB3-B542-BDD7C22EB6CC}" type="presOf" srcId="{BE5B4786-D9AB-42EA-9152-6CC9FF503429}" destId="{B029FDCA-2C70-42FD-8A90-6CA37CC9A2C8}" srcOrd="0" destOrd="0" presId="urn:microsoft.com/office/officeart/2005/8/layout/hList1"/>
    <dgm:cxn modelId="{EE0433DD-B0F8-423A-9AC5-EBA17788593F}" type="presOf" srcId="{9DE4546A-A6CE-495E-853D-AC7B49DCD262}" destId="{39367194-D36B-4F17-AB5D-9535E9B9B5CA}" srcOrd="0" destOrd="0" presId="urn:microsoft.com/office/officeart/2005/8/layout/hList1"/>
    <dgm:cxn modelId="{12B4903A-AAE4-4DA9-AE27-A72ACCD6FA6A}" srcId="{BE5B4786-D9AB-42EA-9152-6CC9FF503429}" destId="{FF779B3F-6A9D-43C3-B6A2-8C5E13730137}" srcOrd="2" destOrd="0" parTransId="{99913FA4-F771-4E3B-B375-2E282489E8CC}" sibTransId="{FD03F848-3805-4EA6-A3CB-3D2FEAA660C1}"/>
    <dgm:cxn modelId="{76683D53-E38D-4EFC-8F8E-D08E4DEAE444}" srcId="{BE5B4786-D9AB-42EA-9152-6CC9FF503429}" destId="{C8DC3FA0-3AC2-4783-B3BB-24BA25BF4E7B}" srcOrd="3" destOrd="0" parTransId="{84CE8290-6C86-4AF4-954D-B05A657B1D85}" sibTransId="{06FA1044-D077-4AE6-A9A6-5ABF7BE7E18D}"/>
    <dgm:cxn modelId="{57BD414F-2EDB-433E-9FDE-03DB186E1BDE}" srcId="{BE5B4786-D9AB-42EA-9152-6CC9FF503429}" destId="{3ECF659D-DEDF-454E-AD9E-F7184C071143}" srcOrd="0" destOrd="0" parTransId="{D54D99B8-515A-464D-82A1-E7BF7735699E}" sibTransId="{5BD2F279-0483-4517-B580-514086013659}"/>
    <dgm:cxn modelId="{278A5F21-9564-4750-934E-5EEE8FD7CE28}" type="presOf" srcId="{AEA1A803-15DC-43A2-92DF-EE75CC09E7E9}" destId="{A1831456-3812-4BB0-A997-0EDF4DBC03D5}" srcOrd="0" destOrd="0" presId="urn:microsoft.com/office/officeart/2005/8/layout/hList1"/>
    <dgm:cxn modelId="{44BCB6DB-4B28-4FA9-8191-197E01FA2D5C}" srcId="{AEA1A803-15DC-43A2-92DF-EE75CC09E7E9}" destId="{9DE4546A-A6CE-495E-853D-AC7B49DCD262}" srcOrd="0" destOrd="0" parTransId="{6B7C246B-DAB4-4B85-A29B-BB018D56B6A4}" sibTransId="{1432B2C4-9311-4F1D-981B-50C07034993F}"/>
    <dgm:cxn modelId="{B5709DC2-4168-48A8-9A88-86F90E2E6BAF}" type="presOf" srcId="{FF779B3F-6A9D-43C3-B6A2-8C5E13730137}" destId="{292437EA-CA33-4933-8211-B9DEE6E67F95}" srcOrd="0" destOrd="0" presId="urn:microsoft.com/office/officeart/2005/8/layout/hList1"/>
    <dgm:cxn modelId="{47639588-5E9A-46E3-8C2B-7FBC18CB48CC}" type="presOf" srcId="{ADC14E33-100D-40CE-9B89-0FE48655A0C3}" destId="{13810CFE-F354-410F-BD19-1524BD5998CC}" srcOrd="0" destOrd="0" presId="urn:microsoft.com/office/officeart/2005/8/layout/hList1"/>
    <dgm:cxn modelId="{FE795C08-9A3C-4B6C-9B67-133BCCB2C06F}" type="presOf" srcId="{3ECF659D-DEDF-454E-AD9E-F7184C071143}" destId="{3CE9D9E8-6D4E-4C8B-BA31-D2AAEB6D39AD}" srcOrd="0" destOrd="0" presId="urn:microsoft.com/office/officeart/2005/8/layout/hList1"/>
    <dgm:cxn modelId="{98608F41-D5E9-4D50-9C5C-5FA92D67C48F}" srcId="{BE5B4786-D9AB-42EA-9152-6CC9FF503429}" destId="{AEA1A803-15DC-43A2-92DF-EE75CC09E7E9}" srcOrd="1" destOrd="0" parTransId="{CBD7132D-ADDF-489C-9156-92CAE6267E86}" sibTransId="{A7C8D964-6436-4F2C-8731-F586D9BFB9AB}"/>
    <dgm:cxn modelId="{20701DF6-5DC5-4C4A-8178-7AEA40EB957B}" type="presParOf" srcId="{B029FDCA-2C70-42FD-8A90-6CA37CC9A2C8}" destId="{B2374C89-738F-4E95-9A89-1471FE17315D}" srcOrd="0" destOrd="0" presId="urn:microsoft.com/office/officeart/2005/8/layout/hList1"/>
    <dgm:cxn modelId="{690213CB-5150-47D4-94F3-D26D113AC2DF}" type="presParOf" srcId="{B2374C89-738F-4E95-9A89-1471FE17315D}" destId="{3CE9D9E8-6D4E-4C8B-BA31-D2AAEB6D39AD}" srcOrd="0" destOrd="0" presId="urn:microsoft.com/office/officeart/2005/8/layout/hList1"/>
    <dgm:cxn modelId="{C30E13BF-BB77-4F71-A851-5966727078A2}" type="presParOf" srcId="{B2374C89-738F-4E95-9A89-1471FE17315D}" destId="{13810CFE-F354-410F-BD19-1524BD5998CC}" srcOrd="1" destOrd="0" presId="urn:microsoft.com/office/officeart/2005/8/layout/hList1"/>
    <dgm:cxn modelId="{A6358E40-CEBE-4797-84D0-358422031168}" type="presParOf" srcId="{B029FDCA-2C70-42FD-8A90-6CA37CC9A2C8}" destId="{DAF0B343-DD3B-473E-9F20-A65E81980804}" srcOrd="1" destOrd="0" presId="urn:microsoft.com/office/officeart/2005/8/layout/hList1"/>
    <dgm:cxn modelId="{09010E5F-5209-4008-8E92-189BCE632FDB}" type="presParOf" srcId="{B029FDCA-2C70-42FD-8A90-6CA37CC9A2C8}" destId="{317722F0-CFCB-4A16-83FA-8B1CAE2F7139}" srcOrd="2" destOrd="0" presId="urn:microsoft.com/office/officeart/2005/8/layout/hList1"/>
    <dgm:cxn modelId="{D0DC9236-E2AD-4BC9-A4BD-BD7D9DCE1A59}" type="presParOf" srcId="{317722F0-CFCB-4A16-83FA-8B1CAE2F7139}" destId="{A1831456-3812-4BB0-A997-0EDF4DBC03D5}" srcOrd="0" destOrd="0" presId="urn:microsoft.com/office/officeart/2005/8/layout/hList1"/>
    <dgm:cxn modelId="{DFD5C5B4-9453-40D1-A93B-8099B560E7E6}" type="presParOf" srcId="{317722F0-CFCB-4A16-83FA-8B1CAE2F7139}" destId="{39367194-D36B-4F17-AB5D-9535E9B9B5CA}" srcOrd="1" destOrd="0" presId="urn:microsoft.com/office/officeart/2005/8/layout/hList1"/>
    <dgm:cxn modelId="{8EBD6674-E2C5-4207-9B02-7C258E73B5BF}" type="presParOf" srcId="{B029FDCA-2C70-42FD-8A90-6CA37CC9A2C8}" destId="{5B53E095-89DB-4B59-A50C-9B7128CF0F4C}" srcOrd="3" destOrd="0" presId="urn:microsoft.com/office/officeart/2005/8/layout/hList1"/>
    <dgm:cxn modelId="{1EBCFAAD-43F7-404C-AD02-1DFA78B819A3}" type="presParOf" srcId="{B029FDCA-2C70-42FD-8A90-6CA37CC9A2C8}" destId="{A8CBE9F2-6A6E-4785-A660-A9A2D20B5251}" srcOrd="4" destOrd="0" presId="urn:microsoft.com/office/officeart/2005/8/layout/hList1"/>
    <dgm:cxn modelId="{97C2EB31-6A0E-4452-BD59-1F1278F1D61D}" type="presParOf" srcId="{A8CBE9F2-6A6E-4785-A660-A9A2D20B5251}" destId="{292437EA-CA33-4933-8211-B9DEE6E67F95}" srcOrd="0" destOrd="0" presId="urn:microsoft.com/office/officeart/2005/8/layout/hList1"/>
    <dgm:cxn modelId="{82CD1FAC-D716-4358-BCD6-BB024C590195}" type="presParOf" srcId="{A8CBE9F2-6A6E-4785-A660-A9A2D20B5251}" destId="{D405B324-FCDB-4599-9D4C-E72F63DF32B8}" srcOrd="1" destOrd="0" presId="urn:microsoft.com/office/officeart/2005/8/layout/hList1"/>
    <dgm:cxn modelId="{D5B94742-5892-43F9-9AFA-B9011FA2A254}" type="presParOf" srcId="{B029FDCA-2C70-42FD-8A90-6CA37CC9A2C8}" destId="{2A5874E0-C0C3-4989-8E9D-7B0323E462BA}" srcOrd="5" destOrd="0" presId="urn:microsoft.com/office/officeart/2005/8/layout/hList1"/>
    <dgm:cxn modelId="{53096A8D-FDA8-4224-B728-AE076933F225}" type="presParOf" srcId="{B029FDCA-2C70-42FD-8A90-6CA37CC9A2C8}" destId="{74826BCA-29B0-4EB8-924B-BE8C0E8CAEB2}" srcOrd="6" destOrd="0" presId="urn:microsoft.com/office/officeart/2005/8/layout/hList1"/>
    <dgm:cxn modelId="{A1200217-EB0D-4FA5-AF08-9306987CB18E}" type="presParOf" srcId="{74826BCA-29B0-4EB8-924B-BE8C0E8CAEB2}" destId="{0C013E10-52B6-4B4B-99DA-A90290DA8BDB}" srcOrd="0" destOrd="0" presId="urn:microsoft.com/office/officeart/2005/8/layout/hList1"/>
    <dgm:cxn modelId="{5A99FD86-5976-4701-B8BC-A9A6CB2DCE02}" type="presParOf" srcId="{74826BCA-29B0-4EB8-924B-BE8C0E8CAEB2}" destId="{FB8D8897-A0AE-4423-A3C0-544ED768AC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E9D9E8-6D4E-4C8B-BA31-D2AAEB6D39AD}">
      <dsp:nvSpPr>
        <dsp:cNvPr id="0" name=""/>
        <dsp:cNvSpPr/>
      </dsp:nvSpPr>
      <dsp:spPr>
        <a:xfrm>
          <a:off x="2749" y="129482"/>
          <a:ext cx="1653419" cy="64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2749" y="129482"/>
        <a:ext cx="1653419" cy="647032"/>
      </dsp:txXfrm>
    </dsp:sp>
    <dsp:sp modelId="{13810CFE-F354-410F-BD19-1524BD5998CC}">
      <dsp:nvSpPr>
        <dsp:cNvPr id="0" name=""/>
        <dsp:cNvSpPr/>
      </dsp:nvSpPr>
      <dsp:spPr>
        <a:xfrm>
          <a:off x="2749" y="776514"/>
          <a:ext cx="1653419" cy="1480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Why do we remember Alexander the Great?</a:t>
          </a:r>
          <a:endParaRPr lang="en-US" sz="1500" b="1" kern="1200" dirty="0"/>
        </a:p>
      </dsp:txBody>
      <dsp:txXfrm>
        <a:off x="2749" y="776514"/>
        <a:ext cx="1653419" cy="1480611"/>
      </dsp:txXfrm>
    </dsp:sp>
    <dsp:sp modelId="{A1831456-3812-4BB0-A997-0EDF4DBC03D5}">
      <dsp:nvSpPr>
        <dsp:cNvPr id="0" name=""/>
        <dsp:cNvSpPr/>
      </dsp:nvSpPr>
      <dsp:spPr>
        <a:xfrm>
          <a:off x="1887647" y="129482"/>
          <a:ext cx="1653419" cy="64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1887647" y="129482"/>
        <a:ext cx="1653419" cy="647032"/>
      </dsp:txXfrm>
    </dsp:sp>
    <dsp:sp modelId="{39367194-D36B-4F17-AB5D-9535E9B9B5CA}">
      <dsp:nvSpPr>
        <dsp:cNvPr id="0" name=""/>
        <dsp:cNvSpPr/>
      </dsp:nvSpPr>
      <dsp:spPr>
        <a:xfrm>
          <a:off x="1887647" y="776514"/>
          <a:ext cx="1653419" cy="1480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What can we learn from Greek myths and legends?</a:t>
          </a:r>
          <a:endParaRPr lang="en-US" sz="1500" b="1" kern="1200" dirty="0"/>
        </a:p>
      </dsp:txBody>
      <dsp:txXfrm>
        <a:off x="1887647" y="776514"/>
        <a:ext cx="1653419" cy="1480611"/>
      </dsp:txXfrm>
    </dsp:sp>
    <dsp:sp modelId="{292437EA-CA33-4933-8211-B9DEE6E67F95}">
      <dsp:nvSpPr>
        <dsp:cNvPr id="0" name=""/>
        <dsp:cNvSpPr/>
      </dsp:nvSpPr>
      <dsp:spPr>
        <a:xfrm>
          <a:off x="3772545" y="129482"/>
          <a:ext cx="1653419" cy="64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3772545" y="129482"/>
        <a:ext cx="1653419" cy="647032"/>
      </dsp:txXfrm>
    </dsp:sp>
    <dsp:sp modelId="{D405B324-FCDB-4599-9D4C-E72F63DF32B8}">
      <dsp:nvSpPr>
        <dsp:cNvPr id="0" name=""/>
        <dsp:cNvSpPr/>
      </dsp:nvSpPr>
      <dsp:spPr>
        <a:xfrm>
          <a:off x="3772545" y="776514"/>
          <a:ext cx="1653419" cy="1480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Why did the Romans conquer Britain and how did life change?</a:t>
          </a:r>
          <a:endParaRPr lang="en-US" sz="1500" b="1" kern="1200" dirty="0"/>
        </a:p>
      </dsp:txBody>
      <dsp:txXfrm>
        <a:off x="3772545" y="776514"/>
        <a:ext cx="1653419" cy="1480611"/>
      </dsp:txXfrm>
    </dsp:sp>
    <dsp:sp modelId="{0C013E10-52B6-4B4B-99DA-A90290DA8BDB}">
      <dsp:nvSpPr>
        <dsp:cNvPr id="0" name=""/>
        <dsp:cNvSpPr/>
      </dsp:nvSpPr>
      <dsp:spPr>
        <a:xfrm>
          <a:off x="5657443" y="129482"/>
          <a:ext cx="1653419" cy="64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5657443" y="129482"/>
        <a:ext cx="1653419" cy="647032"/>
      </dsp:txXfrm>
    </dsp:sp>
    <dsp:sp modelId="{FB8D8897-A0AE-4423-A3C0-544ED768AC56}">
      <dsp:nvSpPr>
        <dsp:cNvPr id="0" name=""/>
        <dsp:cNvSpPr/>
      </dsp:nvSpPr>
      <dsp:spPr>
        <a:xfrm>
          <a:off x="5657443" y="776514"/>
          <a:ext cx="1653419" cy="1480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b="1" kern="1200" dirty="0" smtClean="0"/>
            <a:t>What kinds of sources tell us about the Romans in our local area? </a:t>
          </a:r>
          <a:endParaRPr lang="en-US" sz="1500" b="1" kern="1200" dirty="0"/>
        </a:p>
      </dsp:txBody>
      <dsp:txXfrm>
        <a:off x="5657443" y="776514"/>
        <a:ext cx="1653419" cy="14806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E9D9E8-6D4E-4C8B-BA31-D2AAEB6D39AD}">
      <dsp:nvSpPr>
        <dsp:cNvPr id="0" name=""/>
        <dsp:cNvSpPr/>
      </dsp:nvSpPr>
      <dsp:spPr>
        <a:xfrm>
          <a:off x="2749" y="20224"/>
          <a:ext cx="1653419" cy="66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2749" y="20224"/>
        <a:ext cx="1653419" cy="661367"/>
      </dsp:txXfrm>
    </dsp:sp>
    <dsp:sp modelId="{13810CFE-F354-410F-BD19-1524BD5998CC}">
      <dsp:nvSpPr>
        <dsp:cNvPr id="0" name=""/>
        <dsp:cNvSpPr/>
      </dsp:nvSpPr>
      <dsp:spPr>
        <a:xfrm>
          <a:off x="2749" y="681591"/>
          <a:ext cx="1653419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/>
            <a:t>How can Sutton </a:t>
          </a:r>
          <a:r>
            <a:rPr lang="en-GB" sz="1300" b="1" kern="1200" dirty="0" err="1" smtClean="0"/>
            <a:t>Hoo</a:t>
          </a:r>
          <a:r>
            <a:rPr lang="en-GB" sz="1300" b="1" kern="1200" dirty="0" smtClean="0"/>
            <a:t> help us to find out about the Anglo Saxons?</a:t>
          </a:r>
          <a:endParaRPr lang="en-US" sz="1300" b="1" kern="1200" dirty="0"/>
        </a:p>
      </dsp:txBody>
      <dsp:txXfrm>
        <a:off x="2749" y="681591"/>
        <a:ext cx="1653419" cy="1756800"/>
      </dsp:txXfrm>
    </dsp:sp>
    <dsp:sp modelId="{A1831456-3812-4BB0-A997-0EDF4DBC03D5}">
      <dsp:nvSpPr>
        <dsp:cNvPr id="0" name=""/>
        <dsp:cNvSpPr/>
      </dsp:nvSpPr>
      <dsp:spPr>
        <a:xfrm>
          <a:off x="1887647" y="20224"/>
          <a:ext cx="1653419" cy="66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1887647" y="20224"/>
        <a:ext cx="1653419" cy="661367"/>
      </dsp:txXfrm>
    </dsp:sp>
    <dsp:sp modelId="{39367194-D36B-4F17-AB5D-9535E9B9B5CA}">
      <dsp:nvSpPr>
        <dsp:cNvPr id="0" name=""/>
        <dsp:cNvSpPr/>
      </dsp:nvSpPr>
      <dsp:spPr>
        <a:xfrm>
          <a:off x="1887647" y="681591"/>
          <a:ext cx="1653419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/>
            <a:t>Why have people changed their minds about the Vikings?</a:t>
          </a:r>
          <a:endParaRPr lang="en-US" sz="1300" b="1" kern="1200" dirty="0"/>
        </a:p>
      </dsp:txBody>
      <dsp:txXfrm>
        <a:off x="1887647" y="681591"/>
        <a:ext cx="1653419" cy="1756800"/>
      </dsp:txXfrm>
    </dsp:sp>
    <dsp:sp modelId="{292437EA-CA33-4933-8211-B9DEE6E67F95}">
      <dsp:nvSpPr>
        <dsp:cNvPr id="0" name=""/>
        <dsp:cNvSpPr/>
      </dsp:nvSpPr>
      <dsp:spPr>
        <a:xfrm>
          <a:off x="3772545" y="20224"/>
          <a:ext cx="1653419" cy="66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3772545" y="20224"/>
        <a:ext cx="1653419" cy="661367"/>
      </dsp:txXfrm>
    </dsp:sp>
    <dsp:sp modelId="{D405B324-FCDB-4599-9D4C-E72F63DF32B8}">
      <dsp:nvSpPr>
        <dsp:cNvPr id="0" name=""/>
        <dsp:cNvSpPr/>
      </dsp:nvSpPr>
      <dsp:spPr>
        <a:xfrm>
          <a:off x="3772545" y="681591"/>
          <a:ext cx="1653419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/>
            <a:t>How did life change under the Norman kings?</a:t>
          </a:r>
          <a:endParaRPr lang="en-US" sz="1300" b="1" kern="1200" dirty="0"/>
        </a:p>
      </dsp:txBody>
      <dsp:txXfrm>
        <a:off x="3772545" y="681591"/>
        <a:ext cx="1653419" cy="1756800"/>
      </dsp:txXfrm>
    </dsp:sp>
    <dsp:sp modelId="{0C013E10-52B6-4B4B-99DA-A90290DA8BDB}">
      <dsp:nvSpPr>
        <dsp:cNvPr id="0" name=""/>
        <dsp:cNvSpPr/>
      </dsp:nvSpPr>
      <dsp:spPr>
        <a:xfrm>
          <a:off x="5657443" y="20224"/>
          <a:ext cx="1653419" cy="66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5657443" y="20224"/>
        <a:ext cx="1653419" cy="661367"/>
      </dsp:txXfrm>
    </dsp:sp>
    <dsp:sp modelId="{FB8D8897-A0AE-4423-A3C0-544ED768AC56}">
      <dsp:nvSpPr>
        <dsp:cNvPr id="0" name=""/>
        <dsp:cNvSpPr/>
      </dsp:nvSpPr>
      <dsp:spPr>
        <a:xfrm>
          <a:off x="5657443" y="681591"/>
          <a:ext cx="1653419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/>
            <a:t>Why did the Normans go on the Crusades?</a:t>
          </a:r>
          <a:endParaRPr lang="en-US" sz="1300" b="1" kern="1200" dirty="0"/>
        </a:p>
      </dsp:txBody>
      <dsp:txXfrm>
        <a:off x="5657443" y="681591"/>
        <a:ext cx="1653419" cy="175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E9D9E8-6D4E-4C8B-BA31-D2AAEB6D39AD}">
      <dsp:nvSpPr>
        <dsp:cNvPr id="0" name=""/>
        <dsp:cNvSpPr/>
      </dsp:nvSpPr>
      <dsp:spPr>
        <a:xfrm>
          <a:off x="2749" y="534471"/>
          <a:ext cx="1653419" cy="652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2749" y="534471"/>
        <a:ext cx="1653419" cy="652399"/>
      </dsp:txXfrm>
    </dsp:sp>
    <dsp:sp modelId="{13810CFE-F354-410F-BD19-1524BD5998CC}">
      <dsp:nvSpPr>
        <dsp:cNvPr id="0" name=""/>
        <dsp:cNvSpPr/>
      </dsp:nvSpPr>
      <dsp:spPr>
        <a:xfrm>
          <a:off x="2749" y="1186871"/>
          <a:ext cx="1653419" cy="1097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/>
            <a:t>How should Henry II be remembered</a:t>
          </a:r>
          <a:r>
            <a:rPr lang="en-GB" sz="1300" kern="1200" dirty="0" smtClean="0"/>
            <a:t>?</a:t>
          </a:r>
          <a:endParaRPr lang="en-US" sz="1300" kern="1200" dirty="0"/>
        </a:p>
      </dsp:txBody>
      <dsp:txXfrm>
        <a:off x="2749" y="1186871"/>
        <a:ext cx="1653419" cy="1097313"/>
      </dsp:txXfrm>
    </dsp:sp>
    <dsp:sp modelId="{A1831456-3812-4BB0-A997-0EDF4DBC03D5}">
      <dsp:nvSpPr>
        <dsp:cNvPr id="0" name=""/>
        <dsp:cNvSpPr/>
      </dsp:nvSpPr>
      <dsp:spPr>
        <a:xfrm>
          <a:off x="1887647" y="534471"/>
          <a:ext cx="1653419" cy="652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1887647" y="534471"/>
        <a:ext cx="1653419" cy="652399"/>
      </dsp:txXfrm>
    </dsp:sp>
    <dsp:sp modelId="{39367194-D36B-4F17-AB5D-9535E9B9B5CA}">
      <dsp:nvSpPr>
        <dsp:cNvPr id="0" name=""/>
        <dsp:cNvSpPr/>
      </dsp:nvSpPr>
      <dsp:spPr>
        <a:xfrm>
          <a:off x="1887647" y="1186871"/>
          <a:ext cx="1653419" cy="1097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/>
            <a:t>Why did John I sign the Magna </a:t>
          </a:r>
          <a:r>
            <a:rPr lang="en-GB" sz="1300" b="1" kern="1200" dirty="0" err="1" smtClean="0"/>
            <a:t>Carta</a:t>
          </a:r>
          <a:r>
            <a:rPr lang="en-GB" sz="1300" b="1" kern="1200" dirty="0" smtClean="0"/>
            <a:t>?</a:t>
          </a:r>
          <a:endParaRPr lang="en-US" sz="1300" b="1" kern="1200" dirty="0"/>
        </a:p>
      </dsp:txBody>
      <dsp:txXfrm>
        <a:off x="1887647" y="1186871"/>
        <a:ext cx="1653419" cy="1097313"/>
      </dsp:txXfrm>
    </dsp:sp>
    <dsp:sp modelId="{292437EA-CA33-4933-8211-B9DEE6E67F95}">
      <dsp:nvSpPr>
        <dsp:cNvPr id="0" name=""/>
        <dsp:cNvSpPr/>
      </dsp:nvSpPr>
      <dsp:spPr>
        <a:xfrm>
          <a:off x="3772545" y="534471"/>
          <a:ext cx="1653419" cy="652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3772545" y="534471"/>
        <a:ext cx="1653419" cy="652399"/>
      </dsp:txXfrm>
    </dsp:sp>
    <dsp:sp modelId="{D405B324-FCDB-4599-9D4C-E72F63DF32B8}">
      <dsp:nvSpPr>
        <dsp:cNvPr id="0" name=""/>
        <dsp:cNvSpPr/>
      </dsp:nvSpPr>
      <dsp:spPr>
        <a:xfrm>
          <a:off x="3772545" y="1186871"/>
          <a:ext cx="1653419" cy="1097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/>
            <a:t>Why was the Black Death so terrifying?</a:t>
          </a:r>
          <a:endParaRPr lang="en-US" sz="1300" b="1" kern="1200" dirty="0"/>
        </a:p>
      </dsp:txBody>
      <dsp:txXfrm>
        <a:off x="3772545" y="1186871"/>
        <a:ext cx="1653419" cy="1097313"/>
      </dsp:txXfrm>
    </dsp:sp>
    <dsp:sp modelId="{0C013E10-52B6-4B4B-99DA-A90290DA8BDB}">
      <dsp:nvSpPr>
        <dsp:cNvPr id="0" name=""/>
        <dsp:cNvSpPr/>
      </dsp:nvSpPr>
      <dsp:spPr>
        <a:xfrm>
          <a:off x="5657443" y="534471"/>
          <a:ext cx="1653419" cy="652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5657443" y="534471"/>
        <a:ext cx="1653419" cy="652399"/>
      </dsp:txXfrm>
    </dsp:sp>
    <dsp:sp modelId="{FB8D8897-A0AE-4423-A3C0-544ED768AC56}">
      <dsp:nvSpPr>
        <dsp:cNvPr id="0" name=""/>
        <dsp:cNvSpPr/>
      </dsp:nvSpPr>
      <dsp:spPr>
        <a:xfrm>
          <a:off x="5657443" y="1186871"/>
          <a:ext cx="1653419" cy="10973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/>
            <a:t>What kinds of sources tell us most about the Wars of the Roses?</a:t>
          </a:r>
          <a:endParaRPr lang="en-US" sz="1300" b="1" kern="1200" dirty="0"/>
        </a:p>
      </dsp:txBody>
      <dsp:txXfrm>
        <a:off x="5657443" y="1186871"/>
        <a:ext cx="1653419" cy="10973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E9D9E8-6D4E-4C8B-BA31-D2AAEB6D39AD}">
      <dsp:nvSpPr>
        <dsp:cNvPr id="0" name=""/>
        <dsp:cNvSpPr/>
      </dsp:nvSpPr>
      <dsp:spPr>
        <a:xfrm>
          <a:off x="2749" y="12500"/>
          <a:ext cx="1653419" cy="66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2749" y="12500"/>
        <a:ext cx="1653419" cy="661367"/>
      </dsp:txXfrm>
    </dsp:sp>
    <dsp:sp modelId="{13810CFE-F354-410F-BD19-1524BD5998CC}">
      <dsp:nvSpPr>
        <dsp:cNvPr id="0" name=""/>
        <dsp:cNvSpPr/>
      </dsp:nvSpPr>
      <dsp:spPr>
        <a:xfrm>
          <a:off x="2749" y="673867"/>
          <a:ext cx="1653419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/>
            <a:t>Why did Henry VIII marry so many times?</a:t>
          </a:r>
          <a:endParaRPr lang="en-US" sz="1300" b="1" kern="1200" dirty="0"/>
        </a:p>
      </dsp:txBody>
      <dsp:txXfrm>
        <a:off x="2749" y="673867"/>
        <a:ext cx="1653419" cy="1185840"/>
      </dsp:txXfrm>
    </dsp:sp>
    <dsp:sp modelId="{A1831456-3812-4BB0-A997-0EDF4DBC03D5}">
      <dsp:nvSpPr>
        <dsp:cNvPr id="0" name=""/>
        <dsp:cNvSpPr/>
      </dsp:nvSpPr>
      <dsp:spPr>
        <a:xfrm>
          <a:off x="1887647" y="12500"/>
          <a:ext cx="1653419" cy="66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1887647" y="12500"/>
        <a:ext cx="1653419" cy="661367"/>
      </dsp:txXfrm>
    </dsp:sp>
    <dsp:sp modelId="{39367194-D36B-4F17-AB5D-9535E9B9B5CA}">
      <dsp:nvSpPr>
        <dsp:cNvPr id="0" name=""/>
        <dsp:cNvSpPr/>
      </dsp:nvSpPr>
      <dsp:spPr>
        <a:xfrm>
          <a:off x="1887647" y="673867"/>
          <a:ext cx="1653419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/>
            <a:t>What “age” was the reign of Elizabeth I?</a:t>
          </a:r>
          <a:endParaRPr lang="en-US" sz="1300" b="1" kern="1200" dirty="0"/>
        </a:p>
      </dsp:txBody>
      <dsp:txXfrm>
        <a:off x="1887647" y="673867"/>
        <a:ext cx="1653419" cy="1185840"/>
      </dsp:txXfrm>
    </dsp:sp>
    <dsp:sp modelId="{292437EA-CA33-4933-8211-B9DEE6E67F95}">
      <dsp:nvSpPr>
        <dsp:cNvPr id="0" name=""/>
        <dsp:cNvSpPr/>
      </dsp:nvSpPr>
      <dsp:spPr>
        <a:xfrm>
          <a:off x="3772545" y="12500"/>
          <a:ext cx="1653419" cy="66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3772545" y="12500"/>
        <a:ext cx="1653419" cy="661367"/>
      </dsp:txXfrm>
    </dsp:sp>
    <dsp:sp modelId="{D405B324-FCDB-4599-9D4C-E72F63DF32B8}">
      <dsp:nvSpPr>
        <dsp:cNvPr id="0" name=""/>
        <dsp:cNvSpPr/>
      </dsp:nvSpPr>
      <dsp:spPr>
        <a:xfrm>
          <a:off x="3772545" y="673867"/>
          <a:ext cx="1653419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/>
            <a:t>How did the English Civil War affect our local area?</a:t>
          </a:r>
          <a:endParaRPr lang="en-US" sz="1300" b="1" kern="1200" dirty="0"/>
        </a:p>
      </dsp:txBody>
      <dsp:txXfrm>
        <a:off x="3772545" y="673867"/>
        <a:ext cx="1653419" cy="1185840"/>
      </dsp:txXfrm>
    </dsp:sp>
    <dsp:sp modelId="{0C013E10-52B6-4B4B-99DA-A90290DA8BDB}">
      <dsp:nvSpPr>
        <dsp:cNvPr id="0" name=""/>
        <dsp:cNvSpPr/>
      </dsp:nvSpPr>
      <dsp:spPr>
        <a:xfrm>
          <a:off x="5657443" y="12500"/>
          <a:ext cx="1653419" cy="661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Depth enquiry</a:t>
          </a:r>
          <a:endParaRPr lang="en-US" sz="1800" b="1" kern="1200" dirty="0"/>
        </a:p>
      </dsp:txBody>
      <dsp:txXfrm>
        <a:off x="5657443" y="12500"/>
        <a:ext cx="1653419" cy="661367"/>
      </dsp:txXfrm>
    </dsp:sp>
    <dsp:sp modelId="{FB8D8897-A0AE-4423-A3C0-544ED768AC56}">
      <dsp:nvSpPr>
        <dsp:cNvPr id="0" name=""/>
        <dsp:cNvSpPr/>
      </dsp:nvSpPr>
      <dsp:spPr>
        <a:xfrm>
          <a:off x="5657443" y="673867"/>
          <a:ext cx="1653419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/>
            <a:t>Why do people keep changing their minds about Oliver Cromwell? </a:t>
          </a:r>
          <a:endParaRPr lang="en-US" sz="1800" b="1" kern="1200" dirty="0"/>
        </a:p>
      </dsp:txBody>
      <dsp:txXfrm>
        <a:off x="5657443" y="673867"/>
        <a:ext cx="1653419" cy="118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4F675-6143-450A-A109-39336F1580BA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54154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154154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83C65-7D2C-47CD-A868-133916FFD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7914"/>
            <a:ext cx="5486400" cy="433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4154"/>
            <a:ext cx="2971800" cy="4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4154"/>
            <a:ext cx="2971800" cy="4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DE7F4C7-9536-4129-9191-2B5173953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7F4C7-9536-4129-9191-2B51739532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7F4C7-9536-4129-9191-2B51739532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7F4C7-9536-4129-9191-2B51739532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57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646171-5F76-4866-91B3-0D713F19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94840-C765-4C9A-BE90-3579FD08C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87E9-708B-4393-B7B5-8EEC8783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3FC2E-E022-41BC-B4C4-5F67C661D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99E41-E31E-4705-8570-DF1BB2D67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FDBF-FC18-4939-9FF4-C1DA600D9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9E08-D288-40B1-A54E-696CC93B0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A73E6-35FE-4AEC-A6C8-4276269CC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BBE08-C683-411A-B377-2C7BAF5D1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C5DC-0AF4-41BB-9302-63DDE6D3C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B5A15-1E44-4D79-A740-9A90F2F45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009AD-9D92-4EE8-A79A-610F663B1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F7FA-1C6A-42B6-B676-637107498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475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475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C28D9A-D42E-4BFD-A2F8-DEF855963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toast.com/" TargetMode="External"/><Relationship Id="rId2" Type="http://schemas.openxmlformats.org/officeDocument/2006/relationships/hyperlink" Target="http://www.bbc.co.uk/history/interactive/timelin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908050"/>
            <a:ext cx="8064896" cy="1444625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Planning for the new national curriculum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z="2400" b="1" dirty="0" smtClean="0"/>
              <a:t>Jerome Freeman</a:t>
            </a:r>
          </a:p>
          <a:p>
            <a:pPr eaLnBrk="1" hangingPunct="1"/>
            <a:endParaRPr lang="en-GB" sz="1400" b="1" dirty="0" smtClean="0"/>
          </a:p>
          <a:p>
            <a:pPr eaLnBrk="1" hangingPunct="1"/>
            <a:r>
              <a:rPr lang="en-US" sz="1800" b="1" dirty="0" smtClean="0">
                <a:solidFill>
                  <a:schemeClr val="tx2"/>
                </a:solidFill>
              </a:rPr>
              <a:t>Historical Association Conference</a:t>
            </a:r>
            <a:endParaRPr lang="en-GB" sz="1800" b="1" dirty="0" smtClean="0">
              <a:solidFill>
                <a:schemeClr val="tx2"/>
              </a:solidFill>
            </a:endParaRPr>
          </a:p>
          <a:p>
            <a:pPr eaLnBrk="1" hangingPunct="1"/>
            <a:endParaRPr lang="en-GB" sz="800" b="1" dirty="0" smtClean="0"/>
          </a:p>
          <a:p>
            <a:pPr eaLnBrk="1" hangingPunct="1"/>
            <a:r>
              <a:rPr lang="en-GB" sz="1400" b="1" dirty="0" smtClean="0">
                <a:solidFill>
                  <a:schemeClr val="accent6"/>
                </a:solidFill>
              </a:rPr>
              <a:t>York</a:t>
            </a:r>
            <a:r>
              <a:rPr lang="en-GB" sz="1400" b="1" dirty="0" smtClean="0">
                <a:solidFill>
                  <a:schemeClr val="accent6"/>
                </a:solidFill>
              </a:rPr>
              <a:t>, 11</a:t>
            </a:r>
            <a:r>
              <a:rPr lang="en-GB" sz="1400" b="1" baseline="30000" dirty="0" smtClean="0">
                <a:solidFill>
                  <a:schemeClr val="accent6"/>
                </a:solidFill>
              </a:rPr>
              <a:t>th</a:t>
            </a:r>
            <a:r>
              <a:rPr lang="en-GB" sz="1400" b="1" dirty="0" smtClean="0">
                <a:solidFill>
                  <a:schemeClr val="accent6"/>
                </a:solidFill>
              </a:rPr>
              <a:t> May </a:t>
            </a:r>
            <a:r>
              <a:rPr lang="en-GB" sz="1400" b="1" dirty="0" smtClean="0">
                <a:solidFill>
                  <a:schemeClr val="accent6"/>
                </a:solidFill>
              </a:rPr>
              <a:t>2013</a:t>
            </a:r>
            <a:endParaRPr lang="en-US" sz="1400" b="1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 example for Key Stage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9632" y="3861048"/>
          <a:ext cx="7313612" cy="245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59632" y="2204864"/>
          <a:ext cx="7344816" cy="1512168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1512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Overview</a:t>
                      </a:r>
                      <a:r>
                        <a:rPr lang="en-GB" sz="24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: the Invaders &amp; Settlers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Who were the Anglo-Saxons, Vikings and Normans?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How was life in the Medieval period different from life today?</a:t>
                      </a:r>
                      <a:endParaRPr lang="en-GB" sz="1600" b="1" baseline="0" dirty="0" smtClean="0">
                        <a:solidFill>
                          <a:srgbClr val="FFFFFF"/>
                        </a:solidFill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How did the way England was ruled change?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59632" y="1700808"/>
          <a:ext cx="7344816" cy="420624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ear 4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FEE9"/>
                    </a:solidFill>
                  </a:tcPr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259632" y="5877272"/>
          <a:ext cx="1656184" cy="432048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Evidence</a:t>
                      </a:r>
                      <a:endParaRPr lang="en-US" sz="1400" b="1" dirty="0">
                        <a:solidFill>
                          <a:schemeClr val="accent3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131840" y="5877272"/>
          <a:ext cx="1656184" cy="432048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50" b="1" baseline="0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Interpretations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004048" y="5877272"/>
          <a:ext cx="1656184" cy="473202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5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Change &amp;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5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continuity</a:t>
                      </a:r>
                      <a:endParaRPr lang="en-US" sz="1350" b="1" dirty="0">
                        <a:solidFill>
                          <a:schemeClr val="accent3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948264" y="5877272"/>
          <a:ext cx="1656184" cy="490728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Cause &amp;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consequence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 example for Key Stage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9632" y="3429000"/>
          <a:ext cx="7313612" cy="281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59632" y="2204864"/>
          <a:ext cx="7344816" cy="1542288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1512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Overview</a:t>
                      </a:r>
                      <a:r>
                        <a:rPr lang="en-GB" sz="24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400" b="1" i="0" kern="1200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Plantagenet England</a:t>
                      </a:r>
                      <a:endParaRPr lang="en-GB" sz="2400" b="1" baseline="0" dirty="0" smtClean="0">
                        <a:solidFill>
                          <a:schemeClr val="accent3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Who were the Plantagenets?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How </a:t>
                      </a: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did people’s everyday lives </a:t>
                      </a: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change in this period?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How did England get on with its neighbours in Wales, Scotland and France?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59632" y="1700808"/>
          <a:ext cx="7344816" cy="420624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ear 5 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FEE9"/>
                    </a:solidFill>
                  </a:tcPr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259632" y="5661248"/>
          <a:ext cx="1656184" cy="432048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5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Interpretations</a:t>
                      </a:r>
                      <a:endParaRPr lang="en-US" sz="1350" b="1" dirty="0">
                        <a:solidFill>
                          <a:schemeClr val="accent3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131840" y="5661248"/>
          <a:ext cx="1656184" cy="490728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Cause &amp; consequence</a:t>
                      </a:r>
                      <a:endParaRPr lang="en-GB" sz="1400" b="1" baseline="0" dirty="0" smtClean="0">
                        <a:solidFill>
                          <a:schemeClr val="accent3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004048" y="5661248"/>
          <a:ext cx="1656184" cy="473202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5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Change &amp;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5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continuity</a:t>
                      </a:r>
                      <a:endParaRPr lang="en-US" sz="1350" b="1" dirty="0">
                        <a:solidFill>
                          <a:schemeClr val="accent3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948264" y="5661248"/>
          <a:ext cx="1656184" cy="432048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Evidence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 example for Key Stage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9632" y="4293096"/>
          <a:ext cx="731361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59632" y="2204864"/>
          <a:ext cx="7344816" cy="1822704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1512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Overview</a:t>
                      </a:r>
                      <a:r>
                        <a:rPr lang="en-GB" sz="24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: the Tudor and Stuart World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Who were the Tudors and Stuarts?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How was life different for the rich and poor in this period?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How did the knowledge of the world change during this period?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What happened to the House of Stuart?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59632" y="1700808"/>
          <a:ext cx="7344816" cy="420624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ear 6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FEE9"/>
                    </a:solidFill>
                  </a:tcPr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259632" y="6165304"/>
          <a:ext cx="1656184" cy="490728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Cause</a:t>
                      </a:r>
                      <a:r>
                        <a:rPr lang="en-GB" sz="1400" b="1" baseline="0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 &amp;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consequence</a:t>
                      </a:r>
                      <a:endParaRPr lang="en-US" sz="1400" b="1" dirty="0">
                        <a:solidFill>
                          <a:schemeClr val="accent3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131840" y="6165304"/>
          <a:ext cx="1656184" cy="473202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Significance</a:t>
                      </a:r>
                      <a:endParaRPr lang="en-US" sz="1300" b="1" dirty="0" smtClean="0">
                        <a:solidFill>
                          <a:schemeClr val="accent3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baseline="0" dirty="0" smtClean="0">
                        <a:solidFill>
                          <a:schemeClr val="accent3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004048" y="6165304"/>
          <a:ext cx="1656184" cy="473202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5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Change</a:t>
                      </a:r>
                      <a:r>
                        <a:rPr lang="en-GB" sz="1350" b="1" baseline="0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 &amp; continuity</a:t>
                      </a:r>
                      <a:endParaRPr lang="en-US" sz="1350" b="1" dirty="0">
                        <a:solidFill>
                          <a:schemeClr val="accent3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948264" y="6165304"/>
          <a:ext cx="1656184" cy="432048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5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Interpretations</a:t>
                      </a:r>
                      <a:endParaRPr lang="en-GB" sz="1350" b="1" baseline="0" dirty="0" smtClean="0">
                        <a:solidFill>
                          <a:schemeClr val="accent3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01625"/>
            <a:ext cx="7640017" cy="1143000"/>
          </a:xfrm>
        </p:spPr>
        <p:txBody>
          <a:bodyPr/>
          <a:lstStyle/>
          <a:p>
            <a:pPr algn="ctr"/>
            <a:r>
              <a:rPr lang="en-GB" b="1" dirty="0" smtClean="0"/>
              <a:t>Activity 2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>
                <a:solidFill>
                  <a:schemeClr val="accent6"/>
                </a:solidFill>
              </a:rPr>
              <a:t>One idea for teaching the past in overview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772816"/>
            <a:ext cx="7313612" cy="4114800"/>
          </a:xfrm>
        </p:spPr>
        <p:txBody>
          <a:bodyPr/>
          <a:lstStyle/>
          <a:p>
            <a:pPr algn="ctr">
              <a:buNone/>
            </a:pPr>
            <a:r>
              <a:rPr lang="en-GB" sz="3600" b="1" dirty="0" smtClean="0">
                <a:solidFill>
                  <a:schemeClr val="tx2"/>
                </a:solidFill>
                <a:ea typeface="Calibri"/>
                <a:cs typeface="Times New Roman"/>
              </a:rPr>
              <a:t>Who were the Anglo-Saxons, Vikings and Normans?</a:t>
            </a:r>
          </a:p>
          <a:p>
            <a:pPr algn="ctr">
              <a:buNone/>
            </a:pPr>
            <a:endParaRPr lang="en-GB" sz="36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ctr">
              <a:buNone/>
            </a:pPr>
            <a:r>
              <a:rPr lang="en-GB" sz="2400" b="1" dirty="0" smtClean="0">
                <a:solidFill>
                  <a:schemeClr val="accent6"/>
                </a:solidFill>
                <a:ea typeface="Calibri"/>
                <a:cs typeface="Times New Roman"/>
              </a:rPr>
              <a:t>A human timeline</a:t>
            </a:r>
          </a:p>
          <a:p>
            <a:pPr>
              <a:buNone/>
            </a:pPr>
            <a:endParaRPr lang="en-GB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More ideas for teaching overviews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961684" cy="4752528"/>
          </a:xfrm>
        </p:spPr>
        <p:txBody>
          <a:bodyPr/>
          <a:lstStyle/>
          <a:p>
            <a:pPr>
              <a:buNone/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Remember, we want to begin to develop the children’s knowledge </a:t>
            </a:r>
          </a:p>
          <a:p>
            <a:pPr>
              <a:buNone/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and understanding across a long time span:</a:t>
            </a:r>
          </a:p>
          <a:p>
            <a:pPr>
              <a:buNone/>
            </a:pPr>
            <a:endParaRPr lang="en-GB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Dynamic timelines</a:t>
            </a:r>
          </a:p>
          <a:p>
            <a:endParaRPr lang="en-GB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Card sorts</a:t>
            </a:r>
          </a:p>
          <a:p>
            <a:pPr>
              <a:buNone/>
            </a:pPr>
            <a:endParaRPr lang="en-GB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Artefacts </a:t>
            </a:r>
          </a:p>
          <a:p>
            <a:pPr>
              <a:buNone/>
            </a:pPr>
            <a:endParaRPr lang="en-GB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Get the children to create a display, their own timelines, a </a:t>
            </a:r>
          </a:p>
          <a:p>
            <a:pPr>
              <a:buNone/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museum exhibition encapsulating the key events, people and </a:t>
            </a:r>
          </a:p>
          <a:p>
            <a:pPr>
              <a:buNone/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changes. </a:t>
            </a:r>
          </a:p>
          <a:p>
            <a:pPr>
              <a:buNone/>
            </a:pPr>
            <a:endParaRPr lang="en-GB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</a:rPr>
              <a:t>Help them to build up a mental image of the past.</a:t>
            </a:r>
          </a:p>
          <a:p>
            <a:pPr>
              <a:buNone/>
            </a:pPr>
            <a:endParaRPr lang="en-GB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GB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GB" sz="1800" b="1" dirty="0" smtClean="0">
                <a:solidFill>
                  <a:schemeClr val="accent6">
                    <a:lumMod val="50000"/>
                  </a:schemeClr>
                </a:solidFill>
              </a:rPr>
              <a:t>More ideas from Ian Dawson’s website: Thinking History</a:t>
            </a:r>
          </a:p>
          <a:p>
            <a:pPr>
              <a:buNone/>
            </a:pPr>
            <a:endParaRPr lang="en-GB" sz="11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11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More ideas for teaching overviews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BBC history timelines</a:t>
            </a:r>
          </a:p>
          <a:p>
            <a:r>
              <a:rPr lang="en-US" sz="2000" dirty="0" smtClean="0">
                <a:hlinkClick r:id="rId2"/>
              </a:rPr>
              <a:t>http://www.bbc.co.uk/history/interactive/timelines/</a:t>
            </a:r>
            <a:endParaRPr lang="en-US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Use the ones on the website and customise them by adding your own events etc.</a:t>
            </a:r>
          </a:p>
          <a:p>
            <a:endParaRPr lang="en-GB" sz="2000" dirty="0" smtClean="0"/>
          </a:p>
          <a:p>
            <a:pPr>
              <a:buNone/>
            </a:pPr>
            <a:r>
              <a:rPr lang="en-GB" sz="3200" b="1" dirty="0" err="1" smtClean="0">
                <a:solidFill>
                  <a:schemeClr val="accent5">
                    <a:lumMod val="75000"/>
                  </a:schemeClr>
                </a:solidFill>
              </a:rPr>
              <a:t>Timetoast</a:t>
            </a:r>
            <a:endParaRPr lang="en-GB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dirty="0" smtClean="0">
                <a:hlinkClick r:id="rId3"/>
              </a:rPr>
              <a:t>http://www.timetoast.com/</a:t>
            </a:r>
            <a:endParaRPr lang="en-US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Create your own using the templates provided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9064" y="260648"/>
            <a:ext cx="8424936" cy="1143000"/>
          </a:xfrm>
        </p:spPr>
        <p:txBody>
          <a:bodyPr/>
          <a:lstStyle/>
          <a:p>
            <a:r>
              <a:rPr lang="en-GB" sz="2400" b="1" dirty="0" smtClean="0"/>
              <a:t>Finally, how we plan the history curriculum </a:t>
            </a:r>
            <a:r>
              <a:rPr lang="en-GB" sz="2400" b="1" u="sng" dirty="0" smtClean="0"/>
              <a:t>really</a:t>
            </a:r>
            <a:r>
              <a:rPr lang="en-GB" sz="2400" b="1" dirty="0" smtClean="0"/>
              <a:t> does matter</a:t>
            </a:r>
            <a:endParaRPr lang="en-US" sz="2400" b="1" dirty="0"/>
          </a:p>
        </p:txBody>
      </p:sp>
      <p:pic>
        <p:nvPicPr>
          <p:cNvPr id="7" name="Content Placeholder 6" descr="http://www.epsomandewellhistoryexplorer.org.uk/images/EpsomCollegeG188t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772816"/>
            <a:ext cx="405023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Children doing drill with the Antonine Guard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176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Activity 1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>
                <a:solidFill>
                  <a:schemeClr val="accent6"/>
                </a:solidFill>
              </a:rPr>
              <a:t>A quick test of your historical knowledge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Match the picture to the correct label</a:t>
            </a:r>
          </a:p>
          <a:p>
            <a:endParaRPr lang="en-GB" sz="2800" dirty="0" smtClean="0"/>
          </a:p>
          <a:p>
            <a:r>
              <a:rPr lang="en-GB" sz="2800" dirty="0" smtClean="0"/>
              <a:t>Group the pictures and labels into 4 periods/eras and give each period/era your own title e.g. “Ancient Civilisations” </a:t>
            </a: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772816"/>
            <a:ext cx="3579812" cy="5085184"/>
          </a:xfrm>
        </p:spPr>
        <p:txBody>
          <a:bodyPr/>
          <a:lstStyle/>
          <a:p>
            <a:pPr>
              <a:buNone/>
            </a:pPr>
            <a:r>
              <a:rPr lang="en-GB" sz="1600" b="1" dirty="0" smtClean="0"/>
              <a:t>Ancient Greece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Ancient Rome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Iron Age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Romans in Britain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	KS2 has changed radically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5076056" y="1700808"/>
            <a:ext cx="3581400" cy="4114800"/>
          </a:xfrm>
        </p:spPr>
        <p:txBody>
          <a:bodyPr/>
          <a:lstStyle/>
          <a:p>
            <a:pPr>
              <a:buNone/>
            </a:pPr>
            <a:r>
              <a:rPr lang="en-GB" sz="1600" b="1" dirty="0" smtClean="0"/>
              <a:t>Anglo Saxons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Vikings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Normans</a:t>
            </a:r>
            <a:endParaRPr lang="en-US" sz="1600" dirty="0"/>
          </a:p>
        </p:txBody>
      </p:sp>
      <p:pic>
        <p:nvPicPr>
          <p:cNvPr id="4" name="Picture 3" descr="http://images.fanpop.com/images/image_uploads/Athens-ancient-greece-585514_1278_9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0808"/>
            <a:ext cx="1571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4.bp.blogspot.com/-UyztFWbjUEs/T4gVNJxpyhI/AAAAAAAAB9E/a4589cgC7z4/s1600/Ancient+Rom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24944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britishmuseum.org/images/ps269107_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556792"/>
            <a:ext cx="151216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boomeresque.com/wp-content/uploads/2012/06/Viking-longboat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068960"/>
            <a:ext cx="15716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bbc.co.uk/history/british/images/index_normans_larg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437112"/>
            <a:ext cx="19621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://img.dailymail.co.uk/i/pix/2007/11_03/IronAgeCombPA_468x3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077072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://static.guim.co.uk/sys-images/Admin/BkFill/Default_image_group/2011/6/20/1308585406836/Hadrians-Wall-00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5301208"/>
            <a:ext cx="1809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772816"/>
            <a:ext cx="3579812" cy="5085184"/>
          </a:xfrm>
        </p:spPr>
        <p:txBody>
          <a:bodyPr/>
          <a:lstStyle/>
          <a:p>
            <a:pPr>
              <a:buNone/>
            </a:pPr>
            <a:r>
              <a:rPr lang="en-GB" sz="1600" b="1" dirty="0" smtClean="0"/>
              <a:t>The murder </a:t>
            </a:r>
          </a:p>
          <a:p>
            <a:pPr>
              <a:buNone/>
            </a:pPr>
            <a:r>
              <a:rPr lang="en-GB" sz="1600" b="1" dirty="0" smtClean="0"/>
              <a:t>of Becket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Magna </a:t>
            </a:r>
            <a:r>
              <a:rPr lang="en-GB" sz="1600" b="1" dirty="0" err="1" smtClean="0"/>
              <a:t>Carta</a:t>
            </a: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The Hundred </a:t>
            </a:r>
          </a:p>
          <a:p>
            <a:pPr>
              <a:buNone/>
            </a:pPr>
            <a:r>
              <a:rPr lang="en-GB" sz="1600" b="1" dirty="0" smtClean="0"/>
              <a:t>Years War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	KS2 has changed radically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5076056" y="1700808"/>
            <a:ext cx="3581400" cy="4968552"/>
          </a:xfrm>
        </p:spPr>
        <p:txBody>
          <a:bodyPr/>
          <a:lstStyle/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The Black </a:t>
            </a:r>
          </a:p>
          <a:p>
            <a:pPr>
              <a:buNone/>
            </a:pPr>
            <a:r>
              <a:rPr lang="en-GB" sz="1600" b="1" dirty="0" smtClean="0"/>
              <a:t>Death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Richard III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Henry VIII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US" sz="1600" dirty="0"/>
          </a:p>
        </p:txBody>
      </p:sp>
      <p:pic>
        <p:nvPicPr>
          <p:cNvPr id="12" name="Picture 11" descr="http://www.school-portal.co.uk/GroupDownloadAttachment.asp?GroupId=796023&amp;AttachmentID=12822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1581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static.guim.co.uk/sys-images/Guardian/Pix/pictures/2013/2/4/1359992221626/Painting-of-Richard-III-b-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284984"/>
            <a:ext cx="1581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onthetudortrail.com/Blog/wp-content/uploads/2011/01/Henrypost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869160"/>
            <a:ext cx="15716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://www.carbolicsmokeball.com/images/300/902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212976"/>
            <a:ext cx="152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://www.wordfocus.com/wp-content/uploads/2011/10/Black-Death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628800"/>
            <a:ext cx="16002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ttp://jimsbows.files.wordpress.com/2011/08/agincourt-ancestor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085184"/>
            <a:ext cx="1676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772816"/>
            <a:ext cx="3579812" cy="4114800"/>
          </a:xfrm>
        </p:spPr>
        <p:txBody>
          <a:bodyPr/>
          <a:lstStyle/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Elizabeth I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Shakespeare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The English </a:t>
            </a:r>
          </a:p>
          <a:p>
            <a:pPr>
              <a:buNone/>
            </a:pPr>
            <a:r>
              <a:rPr lang="en-GB" sz="1600" b="1" dirty="0" smtClean="0"/>
              <a:t>Civil Wars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	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sz="1600" b="1" dirty="0" smtClean="0"/>
              <a:t>The Great Fire </a:t>
            </a:r>
          </a:p>
          <a:p>
            <a:pPr>
              <a:buNone/>
            </a:pPr>
            <a:r>
              <a:rPr lang="en-GB" sz="1600" b="1" dirty="0" smtClean="0"/>
              <a:t>of London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William and Mary</a:t>
            </a:r>
          </a:p>
          <a:p>
            <a:endParaRPr lang="en-US" dirty="0"/>
          </a:p>
        </p:txBody>
      </p:sp>
      <p:pic>
        <p:nvPicPr>
          <p:cNvPr id="15" name="Picture 14" descr="http://i39.photobucket.com/albums/e160/HNBC/thefirstmustersmallvc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941168"/>
            <a:ext cx="1581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upload.wikimedia.org/wikipedia/commons/thumb/f/fb/The_Great_Fire_of_London,_with_Ludgate_and_Old_St._Paul's.JPG/250px-The_Great_Fire_of_London,_with_Ludgate_and_Old_St._Paul'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772816"/>
            <a:ext cx="1790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hammock.dorchester.ros.schoolfusion.us/modules/groups/homepagefiles/profile/911433/33785/Image/84823-004-4D10595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717032"/>
            <a:ext cx="14859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://www.educationscotland.gov.uk/Images/elizabeth_tcm4-5724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772816"/>
            <a:ext cx="16478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://upload.wikimedia.org/wikipedia/commons/thumb/a/a2/Shakespeare.jpg/250px-Shakespear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356992"/>
            <a:ext cx="1295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One way of organising the KS2 content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553325" y="1827213"/>
            <a:ext cx="1590675" cy="4114800"/>
          </a:xfrm>
        </p:spPr>
        <p:txBody>
          <a:bodyPr/>
          <a:lstStyle/>
          <a:p>
            <a:endParaRPr lang="en-GB" b="1" dirty="0" smtClean="0">
              <a:solidFill>
                <a:schemeClr val="accent6"/>
              </a:solidFill>
            </a:endParaRPr>
          </a:p>
          <a:p>
            <a:endParaRPr lang="en-GB" b="1" dirty="0" smtClean="0">
              <a:solidFill>
                <a:schemeClr val="accent6"/>
              </a:solidFill>
            </a:endParaRPr>
          </a:p>
          <a:p>
            <a:endParaRPr lang="en-GB" b="1" dirty="0" smtClean="0">
              <a:solidFill>
                <a:schemeClr val="accent6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5616" y="1700808"/>
          <a:ext cx="7776864" cy="4486656"/>
        </p:xfrm>
        <a:graphic>
          <a:graphicData uri="http://schemas.openxmlformats.org/drawingml/2006/table">
            <a:tbl>
              <a:tblPr/>
              <a:tblGrid>
                <a:gridCol w="5040560"/>
                <a:gridCol w="2736304"/>
              </a:tblGrid>
              <a:tr h="301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b="1" dirty="0" smtClean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Period/Era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b="1" baseline="0" dirty="0" smtClean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baseline="0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Year Group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b="1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99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atin typeface="+mn-lt"/>
                        </a:rPr>
                        <a:t>Ancient Civilisations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Year 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atin typeface="+mn-lt"/>
                        </a:rPr>
                        <a:t>Invaders &amp; Settlers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Year 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atin typeface="+mn-lt"/>
                        </a:rPr>
                        <a:t>Plantagenet England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Year 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atin typeface="+mn-lt"/>
                        </a:rPr>
                        <a:t>The Tudor &amp; Stuart World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Year 6</a:t>
                      </a:r>
                      <a:endParaRPr lang="en-US" sz="1800" b="1" dirty="0" smtClean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Still too much to ‘cover’ in 4 years!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266084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/>
              <a:t>So how do we organise the content to create </a:t>
            </a:r>
          </a:p>
          <a:p>
            <a:pPr>
              <a:buNone/>
            </a:pPr>
            <a:r>
              <a:rPr lang="en-GB" sz="2000" b="1" dirty="0" smtClean="0"/>
              <a:t>schemes of work that: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000" dirty="0" smtClean="0"/>
              <a:t>fire pupils' curiosity and imagination</a:t>
            </a:r>
          </a:p>
          <a:p>
            <a:endParaRPr lang="en-US" sz="800" dirty="0" smtClean="0"/>
          </a:p>
          <a:p>
            <a:r>
              <a:rPr lang="en-US" sz="2000" dirty="0" smtClean="0"/>
              <a:t>develop pupils’ understanding of history at personal, local, national and international levels</a:t>
            </a:r>
          </a:p>
          <a:p>
            <a:endParaRPr lang="en-US" sz="800" dirty="0" smtClean="0"/>
          </a:p>
          <a:p>
            <a:r>
              <a:rPr lang="en-US" sz="2000" dirty="0" smtClean="0"/>
              <a:t>help pupils to ask and answer meaningful questions </a:t>
            </a:r>
          </a:p>
          <a:p>
            <a:pPr>
              <a:buNone/>
            </a:pPr>
            <a:r>
              <a:rPr lang="en-US" sz="2000" dirty="0" smtClean="0"/>
              <a:t>	about the past</a:t>
            </a:r>
          </a:p>
          <a:p>
            <a:endParaRPr lang="en-US" sz="800" dirty="0" smtClean="0"/>
          </a:p>
          <a:p>
            <a:r>
              <a:rPr lang="en-US" sz="2000" dirty="0" smtClean="0"/>
              <a:t>enable pupils to make connections within and across different periods and societies?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Why not study some of the content in outline and select some to explore in more detail?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27212"/>
            <a:ext cx="7848871" cy="4482107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Overview studies (enquiries) 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that enable children to develop a broad knowledge and 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understanding of the main events and people across a long 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time span, develop a sense of period/era, and identify the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links and developments.</a:t>
            </a:r>
          </a:p>
          <a:p>
            <a:pPr>
              <a:buNone/>
            </a:pPr>
            <a:endParaRPr lang="en-GB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GB" sz="800" dirty="0" smtClean="0"/>
          </a:p>
          <a:p>
            <a:pPr>
              <a:buNone/>
            </a:pPr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Depth studies (enquiries) 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that enable pupils to immerse themselves in the rich detail 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of the past through exploring some of the key events, </a:t>
            </a:r>
          </a:p>
          <a:p>
            <a:pPr>
              <a:buNone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people or changes and making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the big ideas and stories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more memorable.</a:t>
            </a:r>
            <a:endParaRPr lang="en-GB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 example for Key Stage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9632" y="3717032"/>
          <a:ext cx="7313612" cy="2386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59632" y="2204864"/>
          <a:ext cx="7344816" cy="1512168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1512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Overview</a:t>
                      </a:r>
                      <a:r>
                        <a:rPr lang="en-GB" sz="24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: Ancient Civilisations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Who were the Ancient Greeks &amp; Romans?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How was life in Ancient Greece &amp; Rome different from life today?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baseline="0" dirty="0" smtClean="0">
                          <a:solidFill>
                            <a:srgbClr val="FFFFFF"/>
                          </a:solidFill>
                          <a:latin typeface="Verdana"/>
                          <a:ea typeface="Calibri"/>
                          <a:cs typeface="Times New Roman"/>
                        </a:rPr>
                        <a:t>What happened to the Ancient Greek &amp; Roman Empires?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59632" y="1700808"/>
          <a:ext cx="7344816" cy="420624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ear 3 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FEE9"/>
                    </a:solidFill>
                  </a:tcPr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259632" y="5949280"/>
          <a:ext cx="1656184" cy="490728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Significance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accent3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131840" y="5949280"/>
          <a:ext cx="1656184" cy="490728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Similarity</a:t>
                      </a:r>
                      <a:r>
                        <a:rPr lang="en-GB" sz="1400" b="1" baseline="0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 &amp;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difference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004048" y="5949280"/>
          <a:ext cx="1656184" cy="473202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50" b="1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Cause</a:t>
                      </a:r>
                      <a:r>
                        <a:rPr lang="en-GB" sz="1350" b="1" baseline="0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 &amp;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50" b="1" baseline="0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consequence</a:t>
                      </a:r>
                      <a:endParaRPr lang="en-US" sz="1350" b="1" dirty="0">
                        <a:solidFill>
                          <a:schemeClr val="accent3"/>
                        </a:solidFill>
                        <a:latin typeface="Verdan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948264" y="5949280"/>
          <a:ext cx="1656184" cy="432048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accent3"/>
                          </a:solidFill>
                          <a:latin typeface="Verdana" pitchFamily="34" charset="0"/>
                          <a:ea typeface="Calibri"/>
                          <a:cs typeface="Times New Roman"/>
                        </a:rPr>
                        <a:t>Evidence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2249</TotalTime>
  <Words>825</Words>
  <Application>Microsoft Office PowerPoint</Application>
  <PresentationFormat>On-screen Show (4:3)</PresentationFormat>
  <Paragraphs>304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Eclipse</vt:lpstr>
      <vt:lpstr> Planning for the new national curriculum</vt:lpstr>
      <vt:lpstr>Activity 1 A quick test of your historical knowledge</vt:lpstr>
      <vt:lpstr>Answers</vt:lpstr>
      <vt:lpstr>Answers</vt:lpstr>
      <vt:lpstr>Answers</vt:lpstr>
      <vt:lpstr>One way of organising the KS2 content</vt:lpstr>
      <vt:lpstr>Still too much to ‘cover’ in 4 years!</vt:lpstr>
      <vt:lpstr>Why not study some of the content in outline and select some to explore in more detail?</vt:lpstr>
      <vt:lpstr>An example for Key Stage 2</vt:lpstr>
      <vt:lpstr>An example for Key Stage 2</vt:lpstr>
      <vt:lpstr>An example for Key Stage 2</vt:lpstr>
      <vt:lpstr>An example for Key Stage 2</vt:lpstr>
      <vt:lpstr>Activity 2 One idea for teaching the past in overview</vt:lpstr>
      <vt:lpstr>More ideas for teaching overviews</vt:lpstr>
      <vt:lpstr>More ideas for teaching overviews</vt:lpstr>
      <vt:lpstr>Finally, how we plan the history curriculum really does matter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jerome II</cp:lastModifiedBy>
  <cp:revision>458</cp:revision>
  <dcterms:created xsi:type="dcterms:W3CDTF">2010-05-17T11:47:38Z</dcterms:created>
  <dcterms:modified xsi:type="dcterms:W3CDTF">2013-05-07T09:53:42Z</dcterms:modified>
</cp:coreProperties>
</file>