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4" r:id="rId20"/>
    <p:sldId id="296" r:id="rId21"/>
    <p:sldId id="299" r:id="rId22"/>
    <p:sldId id="300" r:id="rId23"/>
    <p:sldId id="302" r:id="rId24"/>
    <p:sldId id="304" r:id="rId25"/>
    <p:sldId id="306" r:id="rId26"/>
    <p:sldId id="307" r:id="rId27"/>
    <p:sldId id="310" r:id="rId28"/>
    <p:sldId id="298" r:id="rId29"/>
    <p:sldId id="297" r:id="rId30"/>
    <p:sldId id="295" r:id="rId31"/>
    <p:sldId id="305" r:id="rId32"/>
    <p:sldId id="303" r:id="rId33"/>
    <p:sldId id="301" r:id="rId34"/>
    <p:sldId id="311" r:id="rId35"/>
    <p:sldId id="309" r:id="rId36"/>
    <p:sldId id="308" r:id="rId37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941318-56E1-4D6E-B091-77987A54A8C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4"/>
            <p14:sldId id="296"/>
            <p14:sldId id="299"/>
            <p14:sldId id="300"/>
            <p14:sldId id="302"/>
            <p14:sldId id="304"/>
            <p14:sldId id="306"/>
            <p14:sldId id="307"/>
            <p14:sldId id="310"/>
            <p14:sldId id="298"/>
            <p14:sldId id="297"/>
            <p14:sldId id="295"/>
            <p14:sldId id="305"/>
            <p14:sldId id="303"/>
            <p14:sldId id="301"/>
            <p14:sldId id="311"/>
            <p14:sldId id="309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660"/>
  </p:normalViewPr>
  <p:slideViewPr>
    <p:cSldViewPr>
      <p:cViewPr>
        <p:scale>
          <a:sx n="50" d="100"/>
          <a:sy n="50" d="100"/>
        </p:scale>
        <p:origin x="-201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EF43-4F0B-4A10-A483-668C265D7EEC}" type="datetimeFigureOut">
              <a:rPr lang="en-GB" smtClean="0"/>
              <a:pPr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EF9E-CBD2-4ED0-9333-7279FF328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f/f7/Pitt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atin typeface="Comic Sans MS" pitchFamily="66" charset="0"/>
              </a:rPr>
              <a:t>When was Robert Clive born? </a:t>
            </a:r>
          </a:p>
          <a:p>
            <a:r>
              <a:rPr lang="en-GB" sz="8800" dirty="0" smtClean="0">
                <a:latin typeface="Comic Sans MS" pitchFamily="66" charset="0"/>
              </a:rPr>
              <a:t>1725</a:t>
            </a:r>
            <a:endParaRPr lang="en-GB" sz="8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atin typeface="Comic Sans MS" pitchFamily="66" charset="0"/>
              </a:rPr>
              <a:t>Robert Clive gets expelled from three schools.</a:t>
            </a:r>
            <a:endParaRPr lang="en-GB" sz="8800" dirty="0" smtClean="0">
              <a:latin typeface="Comic Sans MS" pitchFamily="66" charset="0"/>
            </a:endParaRPr>
          </a:p>
          <a:p>
            <a:r>
              <a:rPr lang="en-GB" sz="8800" dirty="0" smtClean="0">
                <a:latin typeface="Comic Sans MS" pitchFamily="66" charset="0"/>
              </a:rPr>
              <a:t>Move back two</a:t>
            </a:r>
            <a:endParaRPr lang="en-GB" sz="8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Robert Clive tried to commit suicide after arriving in India. </a:t>
            </a:r>
            <a:endParaRPr lang="en-GB" sz="7200" dirty="0" smtClean="0">
              <a:latin typeface="Comic Sans MS" pitchFamily="66" charset="0"/>
            </a:endParaRPr>
          </a:p>
          <a:p>
            <a:r>
              <a:rPr lang="en-GB" sz="7200" dirty="0" smtClean="0">
                <a:latin typeface="Comic Sans MS" pitchFamily="66" charset="0"/>
              </a:rPr>
              <a:t>Move back two</a:t>
            </a:r>
            <a:endParaRPr lang="en-GB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Comic Sans MS" pitchFamily="66" charset="0"/>
              </a:rPr>
              <a:t>Robert Clive escapes from the French in 1746. </a:t>
            </a:r>
            <a:endParaRPr lang="en-GB" sz="8000" dirty="0" smtClean="0">
              <a:latin typeface="Comic Sans MS" pitchFamily="66" charset="0"/>
            </a:endParaRPr>
          </a:p>
          <a:p>
            <a:r>
              <a:rPr lang="en-GB" sz="8000" dirty="0" smtClean="0">
                <a:latin typeface="Comic Sans MS" pitchFamily="66" charset="0"/>
              </a:rPr>
              <a:t>Move forward two</a:t>
            </a:r>
            <a:endParaRPr lang="en-GB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5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Robert Clive is made a Baron. </a:t>
            </a:r>
            <a:endParaRPr lang="en-GB" sz="7200" dirty="0" smtClean="0">
              <a:latin typeface="Comic Sans MS" pitchFamily="66" charset="0"/>
            </a:endParaRPr>
          </a:p>
          <a:p>
            <a:r>
              <a:rPr lang="en-GB" sz="7200" dirty="0" smtClean="0">
                <a:latin typeface="Comic Sans MS" pitchFamily="66" charset="0"/>
              </a:rPr>
              <a:t>Move forward two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Robert Clive is described by the Prime Minister as a Heaven sent general. </a:t>
            </a:r>
            <a:endParaRPr lang="en-GB" sz="7200" dirty="0" smtClean="0">
              <a:latin typeface="Comic Sans MS" pitchFamily="66" charset="0"/>
            </a:endParaRPr>
          </a:p>
          <a:p>
            <a:r>
              <a:rPr lang="en-GB" sz="7200" dirty="0" smtClean="0">
                <a:latin typeface="Comic Sans MS" pitchFamily="66" charset="0"/>
              </a:rPr>
              <a:t>Move forward two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Clive fought off an attack from elephants with armour at the Battle of </a:t>
            </a:r>
            <a:r>
              <a:rPr lang="en-GB" sz="7200" dirty="0" err="1" smtClean="0">
                <a:latin typeface="Comic Sans MS" pitchFamily="66" charset="0"/>
              </a:rPr>
              <a:t>Arcot</a:t>
            </a:r>
            <a:r>
              <a:rPr lang="en-GB" sz="7200" dirty="0" smtClean="0">
                <a:latin typeface="Comic Sans MS" pitchFamily="66" charset="0"/>
              </a:rPr>
              <a:t>!</a:t>
            </a:r>
          </a:p>
          <a:p>
            <a:r>
              <a:rPr lang="en-GB" sz="7200" dirty="0" smtClean="0">
                <a:latin typeface="Comic Sans MS" pitchFamily="66" charset="0"/>
              </a:rPr>
              <a:t>Move </a:t>
            </a:r>
            <a:r>
              <a:rPr lang="en-GB" sz="7200" dirty="0" smtClean="0">
                <a:latin typeface="Comic Sans MS" pitchFamily="66" charset="0"/>
              </a:rPr>
              <a:t>forward two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3000 soldiers with Clive defeat an army of 68,000 at the Battle of </a:t>
            </a:r>
            <a:r>
              <a:rPr lang="en-GB" sz="7200" dirty="0" err="1" smtClean="0">
                <a:latin typeface="Comic Sans MS" pitchFamily="66" charset="0"/>
              </a:rPr>
              <a:t>Plassey</a:t>
            </a:r>
            <a:r>
              <a:rPr lang="en-GB" sz="7200" dirty="0" smtClean="0">
                <a:latin typeface="Comic Sans MS" pitchFamily="66" charset="0"/>
              </a:rPr>
              <a:t>. </a:t>
            </a:r>
            <a:endParaRPr lang="en-GB" sz="7200" dirty="0" smtClean="0">
              <a:latin typeface="Comic Sans MS" pitchFamily="66" charset="0"/>
            </a:endParaRPr>
          </a:p>
          <a:p>
            <a:r>
              <a:rPr lang="en-GB" sz="7200" dirty="0" smtClean="0">
                <a:latin typeface="Comic Sans MS" pitchFamily="66" charset="0"/>
              </a:rPr>
              <a:t>Move forward two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Thousands of Indian soldiers lose their lives in battles for their land. </a:t>
            </a:r>
            <a:endParaRPr lang="en-GB" sz="7200" dirty="0" smtClean="0">
              <a:latin typeface="Comic Sans MS" pitchFamily="66" charset="0"/>
            </a:endParaRPr>
          </a:p>
          <a:p>
            <a:r>
              <a:rPr lang="en-GB" sz="7200" dirty="0" smtClean="0">
                <a:latin typeface="Comic Sans MS" pitchFamily="66" charset="0"/>
              </a:rPr>
              <a:t>Move </a:t>
            </a:r>
            <a:r>
              <a:rPr lang="en-GB" sz="7200" dirty="0" smtClean="0">
                <a:latin typeface="Comic Sans MS" pitchFamily="66" charset="0"/>
              </a:rPr>
              <a:t>back two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The people of India do not have independence from Britain until 1948. </a:t>
            </a:r>
            <a:endParaRPr lang="en-GB" sz="7200" dirty="0" smtClean="0">
              <a:latin typeface="Comic Sans MS" pitchFamily="66" charset="0"/>
            </a:endParaRPr>
          </a:p>
          <a:p>
            <a:r>
              <a:rPr lang="en-GB" sz="7200" dirty="0" smtClean="0">
                <a:latin typeface="Comic Sans MS" pitchFamily="66" charset="0"/>
              </a:rPr>
              <a:t>Move </a:t>
            </a:r>
            <a:r>
              <a:rPr lang="en-GB" sz="7200" dirty="0" smtClean="0">
                <a:latin typeface="Comic Sans MS" pitchFamily="66" charset="0"/>
              </a:rPr>
              <a:t>back two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4048" y="928670"/>
            <a:ext cx="3798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What country is this?</a:t>
            </a:r>
          </a:p>
          <a:p>
            <a:pPr algn="ctr"/>
            <a:endParaRPr lang="en-GB" sz="5400" dirty="0">
              <a:latin typeface="Comic Sans MS" pitchFamily="66" charset="0"/>
            </a:endParaRPr>
          </a:p>
        </p:txBody>
      </p:sp>
      <p:pic>
        <p:nvPicPr>
          <p:cNvPr id="4" name="Picture 4" descr="India map C18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476672"/>
            <a:ext cx="4824536" cy="59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7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atin typeface="Comic Sans MS" pitchFamily="66" charset="0"/>
              </a:rPr>
              <a:t>What country was Robert Clive born in?</a:t>
            </a:r>
          </a:p>
          <a:p>
            <a:r>
              <a:rPr lang="en-GB" sz="8800" dirty="0" smtClean="0">
                <a:latin typeface="Comic Sans MS" pitchFamily="66" charset="0"/>
              </a:rPr>
              <a:t>Shropshire</a:t>
            </a:r>
            <a:endParaRPr lang="en-GB" sz="8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6182" y="548680"/>
            <a:ext cx="50190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atin typeface="Comic Sans MS" pitchFamily="66" charset="0"/>
              </a:rPr>
              <a:t>Who is this?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4" name="Picture 4" descr="murshid-Siraj%20ud-Da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6" y="349826"/>
            <a:ext cx="3418166" cy="632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25144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In what battle of 1751 did Clive fight elephants in armour?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4" name="Picture 4" descr="c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5267472" cy="42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4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899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Comic Sans MS" pitchFamily="66" charset="0"/>
              </a:rPr>
              <a:t>Who is this man?</a:t>
            </a:r>
            <a:endParaRPr lang="en-GB" sz="8000" dirty="0">
              <a:latin typeface="Comic Sans MS" pitchFamily="66" charset="0"/>
            </a:endParaRPr>
          </a:p>
        </p:txBody>
      </p:sp>
      <p:pic>
        <p:nvPicPr>
          <p:cNvPr id="4" name="Picture 3" descr="Clive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241"/>
            <a:ext cx="4522077" cy="6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0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001" y="4558296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What atrocity does this show? </a:t>
            </a:r>
            <a:endParaRPr lang="en-GB" sz="5400" dirty="0">
              <a:latin typeface="Comic Sans MS" pitchFamily="66" charset="0"/>
            </a:endParaRPr>
          </a:p>
        </p:txBody>
      </p:sp>
      <p:pic>
        <p:nvPicPr>
          <p:cNvPr id="4" name="Picture 2" descr="http://imgc.allpostersimages.com/images/P-473-488-90/40/4017/26LWF00Z/posters/the-black-hole-of-calcutta-18th-june-17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10641" r="5494" b="16080"/>
          <a:stretch/>
        </p:blipFill>
        <p:spPr bwMode="auto">
          <a:xfrm>
            <a:off x="899592" y="188640"/>
            <a:ext cx="7095283" cy="43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2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1285860"/>
            <a:ext cx="3786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What title was this man given when he returned to England?</a:t>
            </a:r>
            <a:endParaRPr lang="en-GB" sz="4800" dirty="0" smtClean="0">
              <a:latin typeface="Comic Sans MS" pitchFamily="66" charset="0"/>
            </a:endParaRPr>
          </a:p>
        </p:txBody>
      </p:sp>
      <p:pic>
        <p:nvPicPr>
          <p:cNvPr id="7" name="Picture 6" descr="Clive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9" y="164945"/>
            <a:ext cx="4522077" cy="6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4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74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48680"/>
            <a:ext cx="3534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This British Prime Minister called Robert Clive a “heaven born general”.  Who is he?</a:t>
            </a:r>
            <a:endParaRPr lang="en-GB" sz="4000" dirty="0" smtClean="0">
              <a:latin typeface="Comic Sans MS" pitchFamily="66" charset="0"/>
            </a:endParaRPr>
          </a:p>
        </p:txBody>
      </p:sp>
      <p:pic>
        <p:nvPicPr>
          <p:cNvPr id="1026" name="Picture 2" descr="File:Pit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411"/>
            <a:ext cx="4790752" cy="60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47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863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What British trading company does this represent?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2" descr="http://bhoffert.faculty.noctrl.edu/HST265/BritishEastIndiaCompany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5"/>
          <a:stretch/>
        </p:blipFill>
        <p:spPr bwMode="auto">
          <a:xfrm>
            <a:off x="1198104" y="0"/>
            <a:ext cx="6696744" cy="49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15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236" y="4303455"/>
            <a:ext cx="8706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Which country did Robert Clive stay on for nine months on the way to India?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5122" name="Picture 2" descr="http://gwydir.demon.co.uk/jo/maps/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6" y="368846"/>
            <a:ext cx="7238608" cy="38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78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76672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Comic Sans MS" pitchFamily="66" charset="0"/>
              </a:rPr>
              <a:t>Battle for </a:t>
            </a:r>
            <a:r>
              <a:rPr lang="en-GB" sz="13800" dirty="0" err="1" smtClean="0">
                <a:latin typeface="Comic Sans MS" pitchFamily="66" charset="0"/>
              </a:rPr>
              <a:t>Arcot</a:t>
            </a:r>
            <a:endParaRPr lang="en-GB" sz="13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35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418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 smtClean="0">
                <a:latin typeface="Comic Sans MS" pitchFamily="66" charset="0"/>
              </a:rPr>
              <a:t>Nawab</a:t>
            </a:r>
            <a:r>
              <a:rPr lang="en-GB" sz="9600" dirty="0" smtClean="0">
                <a:latin typeface="Comic Sans MS" pitchFamily="66" charset="0"/>
              </a:rPr>
              <a:t> </a:t>
            </a:r>
            <a:r>
              <a:rPr lang="en-GB" sz="9600" dirty="0" err="1" smtClean="0">
                <a:latin typeface="Comic Sans MS" pitchFamily="66" charset="0"/>
              </a:rPr>
              <a:t>Siraj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2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atin typeface="Comic Sans MS" pitchFamily="66" charset="0"/>
              </a:rPr>
              <a:t>Where did Robert Clive first live in India?</a:t>
            </a:r>
          </a:p>
          <a:p>
            <a:r>
              <a:rPr lang="en-GB" sz="8800" dirty="0" smtClean="0">
                <a:latin typeface="Comic Sans MS" pitchFamily="66" charset="0"/>
              </a:rPr>
              <a:t>Chennai</a:t>
            </a:r>
            <a:endParaRPr lang="en-GB" sz="8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12776"/>
            <a:ext cx="8532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Comic Sans MS" pitchFamily="66" charset="0"/>
              </a:rPr>
              <a:t>India</a:t>
            </a:r>
            <a:endParaRPr lang="en-GB" sz="13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0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atin typeface="Comic Sans MS" pitchFamily="66" charset="0"/>
              </a:rPr>
              <a:t>Baron Clive of </a:t>
            </a:r>
            <a:r>
              <a:rPr lang="en-GB" sz="9600" dirty="0" err="1" smtClean="0">
                <a:latin typeface="Comic Sans MS" pitchFamily="66" charset="0"/>
              </a:rPr>
              <a:t>Plassey</a:t>
            </a:r>
            <a:r>
              <a:rPr lang="en-GB" sz="9600" dirty="0" smtClean="0">
                <a:latin typeface="Comic Sans MS" pitchFamily="66" charset="0"/>
              </a:rPr>
              <a:t>. 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78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4482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Black hol</a:t>
            </a:r>
            <a:r>
              <a:rPr lang="en-GB" sz="11500" dirty="0" smtClean="0">
                <a:latin typeface="Comic Sans MS" pitchFamily="66" charset="0"/>
              </a:rPr>
              <a:t>e of Calcutta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95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800"/>
            <a:ext cx="8964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latin typeface="Comic Sans MS" pitchFamily="66" charset="0"/>
              </a:rPr>
              <a:t>Robert Clive</a:t>
            </a:r>
            <a:endParaRPr lang="en-GB" sz="1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776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latin typeface="Comic Sans MS" pitchFamily="66" charset="0"/>
              </a:rPr>
              <a:t>Brazil</a:t>
            </a:r>
            <a:endParaRPr lang="en-GB" sz="19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2" y="1196752"/>
            <a:ext cx="8892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smtClean="0">
                <a:latin typeface="Comic Sans MS" pitchFamily="66" charset="0"/>
              </a:rPr>
              <a:t>East India Company</a:t>
            </a:r>
            <a:endParaRPr lang="en-GB" sz="13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48" y="188640"/>
            <a:ext cx="88924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latin typeface="Comic Sans MS" pitchFamily="66" charset="0"/>
              </a:rPr>
              <a:t>William Pitt</a:t>
            </a:r>
            <a:endParaRPr lang="en-GB" sz="1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itchFamily="66" charset="0"/>
              </a:rPr>
              <a:t>What was unusual about the elephants at the Battle of </a:t>
            </a:r>
            <a:r>
              <a:rPr lang="en-GB" sz="6600" dirty="0" err="1" smtClean="0">
                <a:latin typeface="Comic Sans MS" pitchFamily="66" charset="0"/>
              </a:rPr>
              <a:t>Arcot</a:t>
            </a:r>
            <a:r>
              <a:rPr lang="en-GB" sz="6600" dirty="0" smtClean="0">
                <a:latin typeface="Comic Sans MS" pitchFamily="66" charset="0"/>
              </a:rPr>
              <a:t>?</a:t>
            </a:r>
            <a:endParaRPr lang="en-GB" sz="6600" dirty="0" smtClean="0">
              <a:latin typeface="Comic Sans MS" pitchFamily="66" charset="0"/>
            </a:endParaRPr>
          </a:p>
          <a:p>
            <a:r>
              <a:rPr lang="en-GB" sz="6600" dirty="0" smtClean="0">
                <a:latin typeface="Comic Sans MS" pitchFamily="66" charset="0"/>
              </a:rPr>
              <a:t>They wearing armour</a:t>
            </a:r>
            <a:endParaRPr lang="en-GB" sz="6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How did the Prime Minister Pitt refer to Clive after the Battle of </a:t>
            </a:r>
            <a:r>
              <a:rPr lang="en-GB" sz="7200" dirty="0" err="1" smtClean="0">
                <a:latin typeface="Comic Sans MS" pitchFamily="66" charset="0"/>
              </a:rPr>
              <a:t>Arcot</a:t>
            </a:r>
            <a:r>
              <a:rPr lang="en-GB" sz="7200" dirty="0" smtClean="0">
                <a:latin typeface="Comic Sans MS" pitchFamily="66" charset="0"/>
              </a:rPr>
              <a:t>?</a:t>
            </a:r>
          </a:p>
          <a:p>
            <a:r>
              <a:rPr lang="en-GB" sz="7200" dirty="0" smtClean="0">
                <a:latin typeface="Comic Sans MS" pitchFamily="66" charset="0"/>
              </a:rPr>
              <a:t>Heaven sent General</a:t>
            </a:r>
            <a:endParaRPr lang="en-GB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What Hindi nickname was Clive given after the Battle of </a:t>
            </a:r>
            <a:r>
              <a:rPr lang="en-GB" sz="7200" dirty="0" err="1" smtClean="0">
                <a:latin typeface="Comic Sans MS" pitchFamily="66" charset="0"/>
              </a:rPr>
              <a:t>Arcot</a:t>
            </a:r>
            <a:r>
              <a:rPr lang="en-GB" sz="7200" dirty="0" smtClean="0">
                <a:latin typeface="Comic Sans MS" pitchFamily="66" charset="0"/>
              </a:rPr>
              <a:t>?</a:t>
            </a:r>
          </a:p>
          <a:p>
            <a:r>
              <a:rPr lang="en-GB" sz="7200" dirty="0" err="1" smtClean="0">
                <a:latin typeface="Comic Sans MS" pitchFamily="66" charset="0"/>
              </a:rPr>
              <a:t>Sabat</a:t>
            </a:r>
            <a:r>
              <a:rPr lang="en-GB" sz="7200" dirty="0" smtClean="0">
                <a:latin typeface="Comic Sans MS" pitchFamily="66" charset="0"/>
              </a:rPr>
              <a:t> Jung</a:t>
            </a:r>
            <a:endParaRPr lang="en-GB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Comic Sans MS" pitchFamily="66" charset="0"/>
              </a:rPr>
              <a:t>What atrocity of 1756 led to the Battle of </a:t>
            </a:r>
            <a:r>
              <a:rPr lang="en-GB" sz="8000" dirty="0" err="1" smtClean="0">
                <a:latin typeface="Comic Sans MS" pitchFamily="66" charset="0"/>
              </a:rPr>
              <a:t>Plassey</a:t>
            </a:r>
            <a:r>
              <a:rPr lang="en-GB" sz="8000" dirty="0" smtClean="0">
                <a:latin typeface="Comic Sans MS" pitchFamily="66" charset="0"/>
              </a:rPr>
              <a:t>?</a:t>
            </a:r>
          </a:p>
          <a:p>
            <a:r>
              <a:rPr lang="en-GB" sz="8000" dirty="0" smtClean="0">
                <a:latin typeface="Comic Sans MS" pitchFamily="66" charset="0"/>
              </a:rPr>
              <a:t>Black hole of Calcutta</a:t>
            </a:r>
            <a:endParaRPr lang="en-GB" sz="8000" dirty="0" smtClean="0">
              <a:latin typeface="Comic Sans MS" pitchFamily="66" charset="0"/>
            </a:endParaRPr>
          </a:p>
          <a:p>
            <a:endParaRPr lang="en-GB" sz="8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atin typeface="Comic Sans MS" pitchFamily="66" charset="0"/>
              </a:rPr>
              <a:t>How did Robert Clive die?</a:t>
            </a:r>
          </a:p>
          <a:p>
            <a:r>
              <a:rPr lang="en-GB" sz="8800" dirty="0" smtClean="0">
                <a:latin typeface="Comic Sans MS" pitchFamily="66" charset="0"/>
              </a:rPr>
              <a:t>He committed suicide. </a:t>
            </a:r>
            <a:endParaRPr lang="en-GB" sz="8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Comic Sans MS" pitchFamily="66" charset="0"/>
              </a:rPr>
              <a:t>Why was Robert Clive criticised on his return to England?</a:t>
            </a:r>
          </a:p>
          <a:p>
            <a:r>
              <a:rPr lang="en-GB" sz="8000" dirty="0" smtClean="0">
                <a:latin typeface="Comic Sans MS" pitchFamily="66" charset="0"/>
              </a:rPr>
              <a:t>Being too rich</a:t>
            </a:r>
            <a:endParaRPr lang="en-GB" sz="8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352</Words>
  <Application>Microsoft Office PowerPoint</Application>
  <PresentationFormat>On-screen Show (4:3)</PresentationFormat>
  <Paragraphs>54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Paige</cp:lastModifiedBy>
  <cp:revision>40</cp:revision>
  <dcterms:created xsi:type="dcterms:W3CDTF">2010-10-18T05:23:59Z</dcterms:created>
  <dcterms:modified xsi:type="dcterms:W3CDTF">2013-05-04T13:02:15Z</dcterms:modified>
</cp:coreProperties>
</file>