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3" r:id="rId6"/>
    <p:sldId id="258" r:id="rId7"/>
    <p:sldId id="264" r:id="rId8"/>
    <p:sldId id="260" r:id="rId9"/>
    <p:sldId id="259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8363-2B7C-40CE-8E92-C2600EA07F2F}" type="datetimeFigureOut">
              <a:rPr lang="en-GB" smtClean="0"/>
              <a:t>04/05/2013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6BAF9-4AC3-4D2E-A155-5BFFABD48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89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8363-2B7C-40CE-8E92-C2600EA07F2F}" type="datetimeFigureOut">
              <a:rPr lang="en-GB" smtClean="0"/>
              <a:t>04/05/2013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6BAF9-4AC3-4D2E-A155-5BFFABD48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72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8363-2B7C-40CE-8E92-C2600EA07F2F}" type="datetimeFigureOut">
              <a:rPr lang="en-GB" smtClean="0"/>
              <a:t>04/05/2013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6BAF9-4AC3-4D2E-A155-5BFFABD48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6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8363-2B7C-40CE-8E92-C2600EA07F2F}" type="datetimeFigureOut">
              <a:rPr lang="en-GB" smtClean="0"/>
              <a:t>04/05/2013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6BAF9-4AC3-4D2E-A155-5BFFABD48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81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8363-2B7C-40CE-8E92-C2600EA07F2F}" type="datetimeFigureOut">
              <a:rPr lang="en-GB" smtClean="0"/>
              <a:t>04/05/2013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6BAF9-4AC3-4D2E-A155-5BFFABD48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34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8363-2B7C-40CE-8E92-C2600EA07F2F}" type="datetimeFigureOut">
              <a:rPr lang="en-GB" smtClean="0"/>
              <a:t>04/05/2013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6BAF9-4AC3-4D2E-A155-5BFFABD48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46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8363-2B7C-40CE-8E92-C2600EA07F2F}" type="datetimeFigureOut">
              <a:rPr lang="en-GB" smtClean="0"/>
              <a:t>04/05/2013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6BAF9-4AC3-4D2E-A155-5BFFABD48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08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8363-2B7C-40CE-8E92-C2600EA07F2F}" type="datetimeFigureOut">
              <a:rPr lang="en-GB" smtClean="0"/>
              <a:t>04/05/2013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6BAF9-4AC3-4D2E-A155-5BFFABD48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49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8363-2B7C-40CE-8E92-C2600EA07F2F}" type="datetimeFigureOut">
              <a:rPr lang="en-GB" smtClean="0"/>
              <a:t>04/05/2013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6BAF9-4AC3-4D2E-A155-5BFFABD48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06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8363-2B7C-40CE-8E92-C2600EA07F2F}" type="datetimeFigureOut">
              <a:rPr lang="en-GB" smtClean="0"/>
              <a:t>04/05/2013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6BAF9-4AC3-4D2E-A155-5BFFABD48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72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8363-2B7C-40CE-8E92-C2600EA07F2F}" type="datetimeFigureOut">
              <a:rPr lang="en-GB" smtClean="0"/>
              <a:t>04/05/2013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6BAF9-4AC3-4D2E-A155-5BFFABD48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33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18363-2B7C-40CE-8E92-C2600EA07F2F}" type="datetimeFigureOut">
              <a:rPr lang="en-GB" smtClean="0"/>
              <a:t>04/05/2013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6BAF9-4AC3-4D2E-A155-5BFFABD48C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89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967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itchFamily="66" charset="0"/>
              </a:rPr>
              <a:t>Shropshire</a:t>
            </a:r>
            <a:endParaRPr lang="en-GB" sz="115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185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967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itchFamily="66" charset="0"/>
              </a:rPr>
              <a:t>suicide</a:t>
            </a:r>
            <a:endParaRPr lang="en-GB" sz="115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403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96752"/>
            <a:ext cx="9144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dirty="0" smtClean="0">
                <a:latin typeface="Comic Sans MS" pitchFamily="66" charset="0"/>
              </a:rPr>
              <a:t>1760</a:t>
            </a:r>
            <a:endParaRPr lang="en-GB" sz="199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887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96752"/>
            <a:ext cx="9144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itchFamily="66" charset="0"/>
              </a:rPr>
              <a:t>Battle of </a:t>
            </a:r>
            <a:r>
              <a:rPr lang="en-GB" sz="11500" dirty="0" err="1" smtClean="0">
                <a:latin typeface="Comic Sans MS" pitchFamily="66" charset="0"/>
              </a:rPr>
              <a:t>Plassey</a:t>
            </a:r>
            <a:endParaRPr lang="en-GB" sz="115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395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96752"/>
            <a:ext cx="9144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itchFamily="66" charset="0"/>
              </a:rPr>
              <a:t>British Empire</a:t>
            </a:r>
            <a:endParaRPr lang="en-GB" sz="115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519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96752"/>
            <a:ext cx="9144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itchFamily="66" charset="0"/>
              </a:rPr>
              <a:t>Jewel in the Crown</a:t>
            </a:r>
            <a:endParaRPr lang="en-GB" sz="115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635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52736"/>
            <a:ext cx="9144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itchFamily="66" charset="0"/>
              </a:rPr>
              <a:t>Unmarked grave</a:t>
            </a:r>
            <a:endParaRPr lang="en-GB" sz="115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0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52536" y="1196752"/>
            <a:ext cx="9144000" cy="26468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600" dirty="0" smtClean="0">
                <a:latin typeface="Comic Sans MS" pitchFamily="66" charset="0"/>
              </a:rPr>
              <a:t>1725</a:t>
            </a:r>
            <a:endParaRPr lang="en-GB" sz="199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0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8520" y="1196752"/>
            <a:ext cx="9144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3900" dirty="0" smtClean="0">
                <a:latin typeface="Comic Sans MS" pitchFamily="66" charset="0"/>
              </a:rPr>
              <a:t>1774</a:t>
            </a:r>
            <a:endParaRPr lang="en-GB" sz="239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35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96752"/>
            <a:ext cx="9144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dirty="0" smtClean="0">
                <a:latin typeface="Comic Sans MS" pitchFamily="66" charset="0"/>
              </a:rPr>
              <a:t>Baron</a:t>
            </a:r>
            <a:endParaRPr lang="en-GB" sz="199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93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96752"/>
            <a:ext cx="9144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00" dirty="0" smtClean="0">
                <a:latin typeface="Comic Sans MS" pitchFamily="66" charset="0"/>
              </a:rPr>
              <a:t>1744</a:t>
            </a:r>
            <a:endParaRPr lang="en-GB" sz="199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6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967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err="1" smtClean="0">
                <a:latin typeface="Comic Sans MS" pitchFamily="66" charset="0"/>
              </a:rPr>
              <a:t>Sabut</a:t>
            </a:r>
            <a:r>
              <a:rPr lang="en-GB" sz="11500" dirty="0" smtClean="0">
                <a:latin typeface="Comic Sans MS" pitchFamily="66" charset="0"/>
              </a:rPr>
              <a:t> Jung</a:t>
            </a:r>
            <a:endParaRPr lang="en-GB" sz="115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6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967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err="1" smtClean="0">
                <a:latin typeface="Comic Sans MS" pitchFamily="66" charset="0"/>
              </a:rPr>
              <a:t>signifcant</a:t>
            </a:r>
            <a:endParaRPr lang="en-GB" sz="115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6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96752"/>
            <a:ext cx="9144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itchFamily="66" charset="0"/>
              </a:rPr>
              <a:t>Battle of </a:t>
            </a:r>
            <a:r>
              <a:rPr lang="en-GB" sz="11500" dirty="0" err="1" smtClean="0">
                <a:latin typeface="Comic Sans MS" pitchFamily="66" charset="0"/>
              </a:rPr>
              <a:t>Arcot</a:t>
            </a:r>
            <a:endParaRPr lang="en-GB" sz="115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6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967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itchFamily="66" charset="0"/>
              </a:rPr>
              <a:t>Calcutta</a:t>
            </a:r>
            <a:endParaRPr lang="en-GB" sz="115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52536" y="1196752"/>
            <a:ext cx="9144000" cy="52014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600" dirty="0" err="1" smtClean="0">
                <a:latin typeface="Comic Sans MS" pitchFamily="66" charset="0"/>
              </a:rPr>
              <a:t>Nawab</a:t>
            </a:r>
            <a:r>
              <a:rPr lang="en-GB" sz="16600" dirty="0" smtClean="0">
                <a:latin typeface="Comic Sans MS" pitchFamily="66" charset="0"/>
              </a:rPr>
              <a:t> </a:t>
            </a:r>
            <a:r>
              <a:rPr lang="en-GB" sz="16600" dirty="0" err="1" smtClean="0">
                <a:latin typeface="Comic Sans MS" pitchFamily="66" charset="0"/>
              </a:rPr>
              <a:t>Siraj</a:t>
            </a:r>
            <a:endParaRPr lang="en-GB" sz="199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44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8520" y="1196752"/>
            <a:ext cx="9144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3900" dirty="0" smtClean="0">
                <a:latin typeface="Comic Sans MS" pitchFamily="66" charset="0"/>
              </a:rPr>
              <a:t>MP</a:t>
            </a:r>
            <a:endParaRPr lang="en-GB" sz="239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967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dirty="0" smtClean="0">
                <a:latin typeface="Comic Sans MS" pitchFamily="66" charset="0"/>
              </a:rPr>
              <a:t>Chennai</a:t>
            </a:r>
            <a:endParaRPr lang="en-GB" sz="115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29</Words>
  <Application>Microsoft Office PowerPoint</Application>
  <PresentationFormat>On-screen Show (4:3)</PresentationFormat>
  <Paragraphs>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Paige</dc:creator>
  <cp:lastModifiedBy>Paige</cp:lastModifiedBy>
  <cp:revision>3</cp:revision>
  <dcterms:created xsi:type="dcterms:W3CDTF">2013-05-04T11:18:28Z</dcterms:created>
  <dcterms:modified xsi:type="dcterms:W3CDTF">2013-05-04T11:27:27Z</dcterms:modified>
</cp:coreProperties>
</file>