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0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8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26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83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04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90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21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49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9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BD3-027B-4663-A463-72B6B34D43AC}" type="datetimeFigureOut">
              <a:rPr lang="en-GB" smtClean="0"/>
              <a:t>15/01/2016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042E6-E6CC-4549-AEC3-46CFFC2C6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7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Main Enquiry Question One: When were English and French Kings at their strongest and weakest during the Hundred Years War?</a:t>
            </a:r>
            <a:endParaRPr lang="en-GB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94" y="188639"/>
            <a:ext cx="1514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295232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2" y="3356992"/>
            <a:ext cx="2333326" cy="308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1" y="3356992"/>
            <a:ext cx="2082282" cy="290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18" y="3356992"/>
            <a:ext cx="2060628" cy="31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8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4820"/>
            <a:ext cx="787287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46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France 1337</a:t>
            </a:r>
            <a:endParaRPr lang="en-GB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4968551" cy="545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36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Queen Elizabeth II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82" y="1556792"/>
            <a:ext cx="3942311" cy="52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23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King </a:t>
            </a:r>
            <a:r>
              <a:rPr lang="en-GB" smtClean="0"/>
              <a:t>Philip VI of </a:t>
            </a:r>
            <a:r>
              <a:rPr lang="en-GB" dirty="0" smtClean="0"/>
              <a:t>France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38368"/>
            <a:ext cx="4176464" cy="571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64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731221" cy="62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75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806">
            <a:off x="2881018" y="502698"/>
            <a:ext cx="6615111" cy="496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899">
            <a:off x="676783" y="1720932"/>
            <a:ext cx="32099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00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 															</a:t>
            </a:r>
            <a:r>
              <a:rPr lang="en-GB" sz="1300" dirty="0" smtClean="0"/>
              <a:t>Copyright Time Ref.com </a:t>
            </a:r>
            <a:endParaRPr lang="en-GB" sz="13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752528" cy="620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35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1800" dirty="0" smtClean="0"/>
              <a:t>																															</a:t>
            </a:r>
            <a:r>
              <a:rPr lang="en-GB" sz="1400" dirty="0" smtClean="0"/>
              <a:t>Copyright Time Ref.com </a:t>
            </a:r>
            <a:endParaRPr lang="en-GB" sz="1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184576" cy="625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02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1400" dirty="0" smtClean="0"/>
              <a:t>					</a:t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>Copyright </a:t>
            </a:r>
            <a:r>
              <a:rPr lang="en-GB" sz="1400" dirty="0" err="1" smtClean="0"/>
              <a:t>forum.paradoxplaza</a:t>
            </a:r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37" y="188640"/>
            <a:ext cx="6738392" cy="626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72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6542088" algn="l"/>
              </a:tabLst>
            </a:pPr>
            <a:r>
              <a:rPr lang="en-GB" sz="1400" dirty="0" smtClean="0"/>
              <a:t>							Copyright  national	archives</a:t>
            </a:r>
            <a:endParaRPr lang="en-GB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633670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79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King Henry II of England and his queen, Eleanor, Duchess of Aquitaine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2886050" cy="59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53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King John of England lost most of his French lands in 1204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85" y="1700808"/>
            <a:ext cx="3023701" cy="497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353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 - &amp;quot; &amp;amp;#x09;&amp;amp;#x09;&amp;amp;#x09;&amp;amp;#x09;&amp;amp;#x09;&amp;amp;#x09;&amp;amp;#x09;&amp;amp;#x09;&amp;amp;#x09;&amp;amp;#x09;&amp;amp;#x09;&amp;amp;#x09;&amp;amp;#x09;&amp;amp;#x09;&amp;amp;#x09;Copyright Time Ref.com 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&amp;amp;#x09;Copyright Time Ref.com &amp;quot;&quot;/&gt;&lt;property id=&quot;20307&quot; value=&quot;260&quot;/&gt;&lt;/object&gt;&lt;object type=&quot;3&quot; unique_id=&quot;10009&quot;&gt;&lt;property id=&quot;20148&quot; value=&quot;5&quot;/&gt;&lt;property id=&quot;20300&quot; value=&quot;Slide 6 - &amp;quot;&amp;amp;#x09;&amp;amp;#x09;&amp;amp;#x09;&amp;amp;#x09;&amp;amp;#x09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Copyright forum.paradoxplaza&amp;quot;&quot;/&gt;&lt;property id=&quot;20307&quot; value=&quot;261&quot;/&gt;&lt;/object&gt;&lt;object type=&quot;3&quot; unique_id=&quot;10010&quot;&gt;&lt;property id=&quot;20148&quot; value=&quot;5&quot;/&gt;&lt;property id=&quot;20300&quot; value=&quot;Slide 7 - &amp;quot;&amp;amp;#x09;&amp;amp;#x09;&amp;amp;#x09;&amp;amp;#x09;&amp;amp;#x09;&amp;amp;#x09;&amp;amp;#x09;Copyright  national&amp;amp;#x09;archives&amp;quot;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 - &amp;quot;King John of England lost most of his French lands in 1204&amp;quot;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1 - &amp;quot;France 1337&amp;quot;&quot;/&gt;&lt;property id=&quot;20307&quot; value=&quot;266&quot;/&gt;&lt;/object&gt;&lt;object type=&quot;3&quot; unique_id=&quot;10015&quot;&gt;&lt;property id=&quot;20148&quot; value=&quot;5&quot;/&gt;&lt;property id=&quot;20300&quot; value=&quot;Slide 12 - &amp;quot;Queen Elizabeth II&amp;quot;&quot;/&gt;&lt;property id=&quot;20307&quot; value=&quot;267&quot;/&gt;&lt;/object&gt;&lt;object type=&quot;3&quot; unique_id=&quot;10016&quot;&gt;&lt;property id=&quot;20148&quot; value=&quot;5&quot;/&gt;&lt;property id=&quot;20300&quot; value=&quot;Slide 13 - &amp;quot;King Philip VI of France&amp;quot;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59</Words>
  <Application>Microsoft Office PowerPoint</Application>
  <PresentationFormat>On-screen Show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                Copyright Time Ref.com </vt:lpstr>
      <vt:lpstr>                               Copyright Time Ref.com </vt:lpstr>
      <vt:lpstr>                                                               Copyright forum.paradoxplaza</vt:lpstr>
      <vt:lpstr>       Copyright  national archives</vt:lpstr>
      <vt:lpstr>PowerPoint Presentation</vt:lpstr>
      <vt:lpstr>King John of England lost most of his French lands in 1204</vt:lpstr>
      <vt:lpstr>PowerPoint Presentation</vt:lpstr>
      <vt:lpstr>France 1337</vt:lpstr>
      <vt:lpstr>Queen Elizabeth II</vt:lpstr>
      <vt:lpstr>King Philip VI of France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Maheema Chanrai</cp:lastModifiedBy>
  <cp:revision>15</cp:revision>
  <dcterms:created xsi:type="dcterms:W3CDTF">2015-10-21T14:18:34Z</dcterms:created>
  <dcterms:modified xsi:type="dcterms:W3CDTF">2016-01-15T15:22:21Z</dcterms:modified>
</cp:coreProperties>
</file>