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81248A-B97B-421A-8333-6A077DC9AB4D}" type="datetimeFigureOut">
              <a:rPr lang="en-GB" smtClean="0"/>
              <a:t>15/01/2016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130453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1248A-B97B-421A-8333-6A077DC9AB4D}" type="datetimeFigureOut">
              <a:rPr lang="en-GB" smtClean="0"/>
              <a:t>15/01/2016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162633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1248A-B97B-421A-8333-6A077DC9AB4D}" type="datetimeFigureOut">
              <a:rPr lang="en-GB" smtClean="0"/>
              <a:t>15/01/2016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33228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1248A-B97B-421A-8333-6A077DC9AB4D}" type="datetimeFigureOut">
              <a:rPr lang="en-GB" smtClean="0"/>
              <a:t>15/01/2016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30881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1248A-B97B-421A-8333-6A077DC9AB4D}" type="datetimeFigureOut">
              <a:rPr lang="en-GB" smtClean="0"/>
              <a:t>15/01/2016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377396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81248A-B97B-421A-8333-6A077DC9AB4D}" type="datetimeFigureOut">
              <a:rPr lang="en-GB" smtClean="0"/>
              <a:t>15/01/2016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361842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81248A-B97B-421A-8333-6A077DC9AB4D}" type="datetimeFigureOut">
              <a:rPr lang="en-GB" smtClean="0"/>
              <a:t>15/01/2016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395868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81248A-B97B-421A-8333-6A077DC9AB4D}" type="datetimeFigureOut">
              <a:rPr lang="en-GB" smtClean="0"/>
              <a:t>15/01/2016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78905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248A-B97B-421A-8333-6A077DC9AB4D}" type="datetimeFigureOut">
              <a:rPr lang="en-GB" smtClean="0"/>
              <a:t>15/01/2016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272402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1248A-B97B-421A-8333-6A077DC9AB4D}" type="datetimeFigureOut">
              <a:rPr lang="en-GB" smtClean="0"/>
              <a:t>15/01/2016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286782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1248A-B97B-421A-8333-6A077DC9AB4D}" type="datetimeFigureOut">
              <a:rPr lang="en-GB" smtClean="0"/>
              <a:t>15/01/2016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3F693-9C87-447C-8D77-9B918F7611DB}" type="slidenum">
              <a:rPr lang="en-GB" smtClean="0"/>
              <a:t>‹#›</a:t>
            </a:fld>
            <a:endParaRPr lang="en-GB"/>
          </a:p>
        </p:txBody>
      </p:sp>
    </p:spTree>
    <p:extLst>
      <p:ext uri="{BB962C8B-B14F-4D97-AF65-F5344CB8AC3E}">
        <p14:creationId xmlns:p14="http://schemas.microsoft.com/office/powerpoint/2010/main" val="227984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248A-B97B-421A-8333-6A077DC9AB4D}" type="datetimeFigureOut">
              <a:rPr lang="en-GB" smtClean="0"/>
              <a:t>15/01/2016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F693-9C87-447C-8D77-9B918F7611DB}" type="slidenum">
              <a:rPr lang="en-GB" smtClean="0"/>
              <a:t>‹#›</a:t>
            </a:fld>
            <a:endParaRPr lang="en-GB"/>
          </a:p>
        </p:txBody>
      </p:sp>
    </p:spTree>
    <p:extLst>
      <p:ext uri="{BB962C8B-B14F-4D97-AF65-F5344CB8AC3E}">
        <p14:creationId xmlns:p14="http://schemas.microsoft.com/office/powerpoint/2010/main" val="104407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smtClean="0"/>
              <a:t>How should the battle of Agincourt be remembered today?</a:t>
            </a:r>
            <a:endParaRPr lang="en-GB" b="1" dirty="0"/>
          </a:p>
        </p:txBody>
      </p:sp>
      <p:pic>
        <p:nvPicPr>
          <p:cNvPr id="1026" name="Picture 2" descr="C:\Users\Owner\AppData\Local\Microsoft\Windows Live Mail\WLMDSS.tmp\WLM34F7.tmp\IMG_0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7584" y="1376773"/>
            <a:ext cx="25922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 Live Mail\WLMDSS.tmp\WLMD31E.tmp\IMG_02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633706" y="1466057"/>
            <a:ext cx="2960115" cy="2712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 Live Mail\WLMDSS.tmp\WLMD912.tmp\IMG_02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227025" y="2672917"/>
            <a:ext cx="2952327" cy="29523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 Live Mail\WLMDSS.tmp\WLMF8D5.tmp\IMG_02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465552" y="3975607"/>
            <a:ext cx="318144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wner\AppData\Local\Microsoft\Windows Live Mail\WLMDSS.tmp\WLM2BC5.tmp\IMG_02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02133" y="3972178"/>
            <a:ext cx="3154351" cy="235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descr="C:\Users\Owner\AppData\Local\Microsoft\Windows Live Mail\WLMDSS.tmp\WLMBDCF.tmp\IMG_0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18025" y="1086207"/>
            <a:ext cx="6588224" cy="492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8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02254"/>
            <a:ext cx="7493428" cy="563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4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80545"/>
            <a:ext cx="7677677" cy="57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1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descr="C:\Users\Owner\AppData\Local\Microsoft\Windows Live Mail\WLMDSS.tmp\WLM77A3.tmp\IMG_0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18779" y="998871"/>
            <a:ext cx="6266481"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5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Battle scene</a:t>
            </a:r>
            <a:endParaRPr lang="en-GB"/>
          </a:p>
        </p:txBody>
      </p:sp>
      <p:sp>
        <p:nvSpPr>
          <p:cNvPr id="3" name="Content Placeholder 2"/>
          <p:cNvSpPr>
            <a:spLocks noGrp="1"/>
          </p:cNvSpPr>
          <p:nvPr>
            <p:ph idx="1"/>
          </p:nvPr>
        </p:nvSpPr>
        <p:spPr/>
        <p:txBody>
          <a:bodyPr/>
          <a:lstStyle/>
          <a:p>
            <a:endParaRPr lang="en-GB" dirty="0"/>
          </a:p>
        </p:txBody>
      </p:sp>
      <p:pic>
        <p:nvPicPr>
          <p:cNvPr id="1026" name="Picture 2" descr="C:\Users\Owner\AppData\Local\Microsoft\Windows Live Mail\WLMDSS.tmp\WLM39D6.tmp\Fighting 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85" y="548680"/>
            <a:ext cx="8633669"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9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Users\Owner\AppData\Local\Microsoft\Windows Live Mail\WLMDSS.tmp\WLM1687.tmp\IMG_02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92256" y="404664"/>
            <a:ext cx="6132072" cy="613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7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descr="C:\Users\Owner\AppData\Local\Microsoft\Windows Live Mail\WLMDSS.tmp\WLM4C1C.tmp\IMG_0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619672" y="260648"/>
            <a:ext cx="612068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1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Interpretations of the </a:t>
            </a:r>
            <a:r>
              <a:rPr lang="en-GB" dirty="0"/>
              <a:t>B</a:t>
            </a:r>
            <a:r>
              <a:rPr lang="en-GB" dirty="0" smtClean="0"/>
              <a:t>attle of Agincourt</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Battle of Agincourt was a great English victory which English (and all British) people can still take pride in</a:t>
            </a:r>
          </a:p>
          <a:p>
            <a:r>
              <a:rPr lang="en-GB" dirty="0" smtClean="0"/>
              <a:t>The Battle of Agincourt was a great Welsh </a:t>
            </a:r>
            <a:r>
              <a:rPr lang="en-GB" b="1" dirty="0" smtClean="0"/>
              <a:t>as well as</a:t>
            </a:r>
            <a:r>
              <a:rPr lang="en-GB" dirty="0" smtClean="0"/>
              <a:t> a great English victory which all Welsh people can still take pride in</a:t>
            </a:r>
          </a:p>
          <a:p>
            <a:r>
              <a:rPr lang="en-GB" dirty="0" smtClean="0"/>
              <a:t>The </a:t>
            </a:r>
            <a:r>
              <a:rPr lang="en-GB" dirty="0" smtClean="0"/>
              <a:t>Battle </a:t>
            </a:r>
            <a:r>
              <a:rPr lang="en-GB" dirty="0" smtClean="0"/>
              <a:t>of Agincourt is not worth remembering today because it was only an English victory </a:t>
            </a:r>
            <a:r>
              <a:rPr lang="en-GB" b="1" dirty="0" smtClean="0"/>
              <a:t>not </a:t>
            </a:r>
            <a:r>
              <a:rPr lang="en-GB" dirty="0" smtClean="0"/>
              <a:t>a British one (for example, why should Scottish or Northern Irish people remember it at all?)</a:t>
            </a:r>
          </a:p>
          <a:p>
            <a:r>
              <a:rPr lang="en-GB" dirty="0" smtClean="0"/>
              <a:t>The </a:t>
            </a:r>
            <a:r>
              <a:rPr lang="en-GB" dirty="0" smtClean="0"/>
              <a:t>Battle </a:t>
            </a:r>
            <a:r>
              <a:rPr lang="en-GB" dirty="0" smtClean="0"/>
              <a:t>of </a:t>
            </a:r>
            <a:r>
              <a:rPr lang="en-GB" dirty="0" err="1" smtClean="0"/>
              <a:t>Azincourt</a:t>
            </a:r>
            <a:r>
              <a:rPr lang="en-GB" dirty="0" smtClean="0"/>
              <a:t> </a:t>
            </a:r>
            <a:r>
              <a:rPr lang="en-GB" dirty="0" smtClean="0"/>
              <a:t>was a terrible and shameful French defeat which is best forgotten</a:t>
            </a:r>
          </a:p>
          <a:p>
            <a:r>
              <a:rPr lang="en-GB" dirty="0" smtClean="0"/>
              <a:t>The </a:t>
            </a:r>
            <a:r>
              <a:rPr lang="en-GB" dirty="0" smtClean="0"/>
              <a:t>Battle </a:t>
            </a:r>
            <a:r>
              <a:rPr lang="en-GB" dirty="0" smtClean="0"/>
              <a:t>of </a:t>
            </a:r>
            <a:r>
              <a:rPr lang="en-GB" dirty="0" err="1" smtClean="0"/>
              <a:t>Azincourt</a:t>
            </a:r>
            <a:r>
              <a:rPr lang="en-GB" dirty="0" smtClean="0"/>
              <a:t> </a:t>
            </a:r>
            <a:r>
              <a:rPr lang="en-GB" dirty="0" smtClean="0"/>
              <a:t>was a terrible French defeat but French people should remember the bravery of French soldiers who defended their country</a:t>
            </a:r>
          </a:p>
          <a:p>
            <a:r>
              <a:rPr lang="en-GB" dirty="0" smtClean="0"/>
              <a:t>The battle was important for different reasons but we must also remember the dead of both sides with sadness (we do not even know where they are buried on the battlefield). This shared sadness can unite Britain and France as friends and allies today.</a:t>
            </a:r>
          </a:p>
          <a:p>
            <a:endParaRPr lang="en-GB" dirty="0"/>
          </a:p>
        </p:txBody>
      </p:sp>
    </p:spTree>
    <p:extLst>
      <p:ext uri="{BB962C8B-B14F-4D97-AF65-F5344CB8AC3E}">
        <p14:creationId xmlns:p14="http://schemas.microsoft.com/office/powerpoint/2010/main" val="4258924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How should the battle of Agincourt be remembered today?&amp;quot;&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 - &amp;quot;Battle scene&amp;quot;&quot;/&gt;&lt;property id=&quot;20307&quot; value=&quot;263&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 - &amp;quot;Interpretations of the Battle of Agincourt&amp;quot;&quot;/&gt;&lt;property id=&quot;20307&quot; value=&quot;264&quot;/&gt;&lt;/object&gt;&lt;/object&gt;&lt;object type=&quot;8&quot; unique_id=&quot;1002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185</Words>
  <Application>Microsoft Office PowerPoint</Application>
  <PresentationFormat>On-screen Show (4:3)</PresentationFormat>
  <Paragraphs>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should the battle of Agincourt be remembered today?</vt:lpstr>
      <vt:lpstr>PowerPoint Presentation</vt:lpstr>
      <vt:lpstr>PowerPoint Presentation</vt:lpstr>
      <vt:lpstr>PowerPoint Presentation</vt:lpstr>
      <vt:lpstr>PowerPoint Presentation</vt:lpstr>
      <vt:lpstr>Battle scene</vt:lpstr>
      <vt:lpstr>PowerPoint Presentation</vt:lpstr>
      <vt:lpstr>PowerPoint Presentation</vt:lpstr>
      <vt:lpstr>Interpretations of the Battle of Agincourt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should the battle of Agincourt be remembered today?</dc:title>
  <dc:creator>ADMIN</dc:creator>
  <cp:lastModifiedBy>Maheema Chanrai</cp:lastModifiedBy>
  <cp:revision>14</cp:revision>
  <dcterms:created xsi:type="dcterms:W3CDTF">2015-12-09T21:21:00Z</dcterms:created>
  <dcterms:modified xsi:type="dcterms:W3CDTF">2016-01-15T15:27:26Z</dcterms:modified>
</cp:coreProperties>
</file>