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Default Extension="docx" ContentType="application/vnd.openxmlformats-officedocument.wordprocessingml.documen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7" r:id="rId7"/>
    <p:sldId id="264" r:id="rId8"/>
    <p:sldId id="265" r:id="rId9"/>
    <p:sldId id="27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ebecca Kitto" initials="R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97DF-1A23-B64C-8FEF-B2D1698CC598}" type="datetimeFigureOut">
              <a:rPr lang="en-US" smtClean="0"/>
              <a:pPr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28A4-4E9A-474B-B92D-8FAED1B63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know what happened at the Battle of Agincourt?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en-US" dirty="0" smtClean="0"/>
              <a:t> 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 </a:t>
            </a:r>
            <a:r>
              <a:rPr lang="en-US" i="1" dirty="0" err="1"/>
              <a:t>l</a:t>
            </a:r>
            <a:r>
              <a:rPr lang="en-US" i="1" dirty="0" err="1" smtClean="0"/>
              <a:t>ivre</a:t>
            </a:r>
            <a:r>
              <a:rPr lang="en-US" i="1" dirty="0" smtClean="0"/>
              <a:t> des </a:t>
            </a:r>
            <a:r>
              <a:rPr lang="en-US" i="1" dirty="0" err="1" smtClean="0"/>
              <a:t>quatre</a:t>
            </a:r>
            <a:r>
              <a:rPr lang="en-US" i="1" dirty="0" smtClean="0"/>
              <a:t> dames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Alain </a:t>
            </a:r>
            <a:r>
              <a:rPr lang="en-US" i="1" dirty="0" err="1"/>
              <a:t>Chartier</a:t>
            </a:r>
            <a:r>
              <a:rPr lang="en-US" i="1" dirty="0"/>
              <a:t> </a:t>
            </a:r>
            <a:r>
              <a:rPr lang="en-US" i="1" dirty="0" err="1"/>
              <a:t>était</a:t>
            </a:r>
            <a:r>
              <a:rPr lang="en-US" i="1" dirty="0"/>
              <a:t> </a:t>
            </a:r>
            <a:r>
              <a:rPr lang="en-US" i="1" dirty="0" err="1"/>
              <a:t>secrétaire</a:t>
            </a:r>
            <a:r>
              <a:rPr lang="en-US" i="1" dirty="0"/>
              <a:t> et </a:t>
            </a:r>
            <a:r>
              <a:rPr lang="en-US" i="1" dirty="0" err="1"/>
              <a:t>notaire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la </a:t>
            </a:r>
            <a:r>
              <a:rPr lang="en-US" i="1" dirty="0" err="1"/>
              <a:t>cour</a:t>
            </a:r>
            <a:r>
              <a:rPr lang="en-US" i="1" dirty="0"/>
              <a:t> de Charles VI de France.  Il </a:t>
            </a:r>
            <a:r>
              <a:rPr lang="en-US" i="1" dirty="0" err="1"/>
              <a:t>détestait</a:t>
            </a:r>
            <a:r>
              <a:rPr lang="en-US" i="1" dirty="0"/>
              <a:t> les </a:t>
            </a:r>
            <a:r>
              <a:rPr lang="en-US" i="1" dirty="0" err="1" smtClean="0"/>
              <a:t>Bourguignons</a:t>
            </a:r>
            <a:r>
              <a:rPr lang="en-US" i="1" dirty="0" smtClean="0"/>
              <a:t> </a:t>
            </a:r>
            <a:r>
              <a:rPr lang="en-US" i="1" dirty="0"/>
              <a:t>et les </a:t>
            </a:r>
            <a:r>
              <a:rPr lang="en-US" i="1" dirty="0" err="1"/>
              <a:t>Anglais</a:t>
            </a:r>
            <a:r>
              <a:rPr lang="en-US" i="1" dirty="0"/>
              <a:t>.  Il a </a:t>
            </a:r>
            <a:r>
              <a:rPr lang="en-US" i="1" dirty="0" err="1"/>
              <a:t>écrit</a:t>
            </a:r>
            <a:r>
              <a:rPr lang="en-US" i="1" dirty="0"/>
              <a:t> </a:t>
            </a:r>
            <a:r>
              <a:rPr lang="en-US" i="1" dirty="0" err="1"/>
              <a:t>ce</a:t>
            </a:r>
            <a:r>
              <a:rPr lang="en-US" i="1" dirty="0"/>
              <a:t> </a:t>
            </a:r>
            <a:r>
              <a:rPr lang="en-US" i="1" dirty="0" err="1"/>
              <a:t>poème</a:t>
            </a:r>
            <a:r>
              <a:rPr lang="en-US" i="1" dirty="0"/>
              <a:t> entre 1416 et 1418.  Le </a:t>
            </a:r>
            <a:r>
              <a:rPr lang="en-US" i="1" dirty="0" err="1"/>
              <a:t>poème</a:t>
            </a:r>
            <a:r>
              <a:rPr lang="en-US" i="1" dirty="0"/>
              <a:t> </a:t>
            </a:r>
            <a:r>
              <a:rPr lang="en-US" i="1" dirty="0" err="1"/>
              <a:t>s’agit</a:t>
            </a:r>
            <a:r>
              <a:rPr lang="en-US" i="1" dirty="0"/>
              <a:t> du </a:t>
            </a:r>
            <a:r>
              <a:rPr lang="en-US" i="1" dirty="0" err="1"/>
              <a:t>témoignage</a:t>
            </a:r>
            <a:r>
              <a:rPr lang="en-US" i="1" dirty="0"/>
              <a:t> de </a:t>
            </a:r>
            <a:r>
              <a:rPr lang="en-US" i="1" dirty="0" err="1"/>
              <a:t>quatres</a:t>
            </a:r>
            <a:r>
              <a:rPr lang="en-US" i="1" dirty="0"/>
              <a:t> femmes qui </a:t>
            </a:r>
            <a:r>
              <a:rPr lang="en-US" i="1" dirty="0" err="1"/>
              <a:t>ont</a:t>
            </a:r>
            <a:r>
              <a:rPr lang="en-US" i="1" dirty="0"/>
              <a:t> </a:t>
            </a:r>
            <a:r>
              <a:rPr lang="en-US" i="1" dirty="0" err="1"/>
              <a:t>perdu</a:t>
            </a:r>
            <a:r>
              <a:rPr lang="en-US" i="1" dirty="0"/>
              <a:t> </a:t>
            </a:r>
            <a:r>
              <a:rPr lang="en-US" i="1" dirty="0" err="1"/>
              <a:t>leurs</a:t>
            </a:r>
            <a:r>
              <a:rPr lang="en-US" i="1" dirty="0"/>
              <a:t> </a:t>
            </a:r>
            <a:r>
              <a:rPr lang="en-US" i="1" dirty="0" err="1"/>
              <a:t>maris</a:t>
            </a:r>
            <a:r>
              <a:rPr lang="en-US" i="1" dirty="0"/>
              <a:t> </a:t>
            </a:r>
            <a:r>
              <a:rPr lang="en-US" i="1" dirty="0" err="1"/>
              <a:t>à</a:t>
            </a:r>
            <a:r>
              <a:rPr lang="en-US" i="1" dirty="0"/>
              <a:t> la </a:t>
            </a:r>
            <a:r>
              <a:rPr lang="en-US" i="1" dirty="0" err="1"/>
              <a:t>bataille</a:t>
            </a:r>
            <a:r>
              <a:rPr lang="en-US" i="1" dirty="0"/>
              <a:t> </a:t>
            </a:r>
            <a:r>
              <a:rPr lang="en-US" i="1" dirty="0" err="1"/>
              <a:t>d’Azincourt</a:t>
            </a:r>
            <a:r>
              <a:rPr lang="en-US" i="1" dirty="0"/>
              <a:t>.  Alain </a:t>
            </a:r>
            <a:r>
              <a:rPr lang="en-US" i="1" dirty="0" err="1"/>
              <a:t>Chartier</a:t>
            </a:r>
            <a:r>
              <a:rPr lang="en-US" i="1" dirty="0"/>
              <a:t> nous </a:t>
            </a:r>
            <a:r>
              <a:rPr lang="en-US" i="1" dirty="0" err="1"/>
              <a:t>demande</a:t>
            </a:r>
            <a:r>
              <a:rPr lang="en-US" i="1" dirty="0"/>
              <a:t> </a:t>
            </a:r>
            <a:r>
              <a:rPr lang="en-US" i="1" dirty="0" err="1"/>
              <a:t>quelle</a:t>
            </a:r>
            <a:r>
              <a:rPr lang="en-US" i="1" dirty="0"/>
              <a:t> dame en a </a:t>
            </a:r>
            <a:r>
              <a:rPr lang="en-US" i="1" dirty="0" err="1"/>
              <a:t>souffert</a:t>
            </a:r>
            <a:r>
              <a:rPr lang="en-US" i="1" dirty="0"/>
              <a:t> le plus? </a:t>
            </a:r>
            <a:r>
              <a:rPr lang="en-US" i="1" dirty="0" err="1"/>
              <a:t>Pourquoi</a:t>
            </a:r>
            <a:r>
              <a:rPr lang="en-US" i="1" dirty="0"/>
              <a:t>?</a:t>
            </a:r>
            <a:endParaRPr lang="en-GB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the four ladies.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Alain </a:t>
            </a:r>
            <a:r>
              <a:rPr lang="en-US" dirty="0" err="1" smtClean="0"/>
              <a:t>Chartier</a:t>
            </a:r>
            <a:r>
              <a:rPr lang="en-US" dirty="0" smtClean="0"/>
              <a:t> was a secretary and notary at the Court of Charles VI of France.  He hated the </a:t>
            </a:r>
            <a:r>
              <a:rPr lang="en-US" dirty="0" err="1" smtClean="0"/>
              <a:t>Burgundians</a:t>
            </a:r>
            <a:r>
              <a:rPr lang="en-US" dirty="0" smtClean="0"/>
              <a:t> and the English.  He wrote this poem between 1416 and 1418.  The poem gives the testimony of four women who lost their husbands at the Battle of Agincourt.  Alain </a:t>
            </a:r>
            <a:r>
              <a:rPr lang="en-US" dirty="0" err="1" smtClean="0"/>
              <a:t>Chartier</a:t>
            </a:r>
            <a:r>
              <a:rPr lang="en-US" dirty="0" smtClean="0"/>
              <a:t> asks us which lady has suffered the most? Why?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718179" y="1180710"/>
          <a:ext cx="5410200" cy="4559300"/>
        </p:xfrm>
        <a:graphic>
          <a:graphicData uri="http://schemas.openxmlformats.org/presentationml/2006/ole">
            <p:oleObj spid="_x0000_s25602" name="Document" r:id="rId3" imgW="5410200" imgH="4559300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9521" y="476216"/>
            <a:ext cx="57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Highlight the correct answer for each of the four ladies.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answers.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866899" y="1370598"/>
          <a:ext cx="6011901" cy="5066367"/>
        </p:xfrm>
        <a:graphic>
          <a:graphicData uri="http://schemas.openxmlformats.org/presentationml/2006/ole">
            <p:oleObj spid="_x0000_s26626" name="Document" r:id="rId3" imgW="5410200" imgH="45593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i="1" dirty="0" err="1" smtClean="0"/>
              <a:t>Ça</a:t>
            </a:r>
            <a:r>
              <a:rPr lang="en-US" sz="9600" i="1" dirty="0" smtClean="0"/>
              <a:t> </a:t>
            </a:r>
            <a:r>
              <a:rPr lang="en-US" sz="9600" i="1" dirty="0" err="1" smtClean="0"/>
              <a:t>va</a:t>
            </a:r>
            <a:r>
              <a:rPr lang="en-US" sz="9600" i="1" dirty="0" smtClean="0"/>
              <a:t>?</a:t>
            </a:r>
            <a:endParaRPr lang="en-US" sz="9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1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589" r="-105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790"/>
            <a:ext cx="5486400" cy="1112410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err="1" smtClean="0"/>
              <a:t>Ça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va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bien</a:t>
            </a:r>
            <a:r>
              <a:rPr lang="en-US" sz="6000" i="1" dirty="0" smtClean="0"/>
              <a:t>!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1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414" r="-104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27575"/>
            <a:ext cx="5486400" cy="1840231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err="1" smtClean="0"/>
              <a:t>Comme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ci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comme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ça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13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2614" r="-126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27575"/>
            <a:ext cx="5486400" cy="1444625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err="1" smtClean="0"/>
              <a:t>Ça</a:t>
            </a:r>
            <a:r>
              <a:rPr lang="en-US" sz="6000" i="1" dirty="0" smtClean="0"/>
              <a:t> ne </a:t>
            </a:r>
            <a:r>
              <a:rPr lang="en-US" sz="6000" i="1" dirty="0" err="1" smtClean="0"/>
              <a:t>va</a:t>
            </a:r>
            <a:r>
              <a:rPr lang="en-US" sz="6000" i="1" dirty="0" smtClean="0"/>
              <a:t> pas!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1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34" r="-6834"/>
          <a:stretch>
            <a:fillRect/>
          </a:stretch>
        </p:blipFill>
        <p:spPr>
          <a:xfrm>
            <a:off x="457200" y="87023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err="1" smtClean="0"/>
              <a:t>Ça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va</a:t>
            </a:r>
            <a:r>
              <a:rPr lang="en-US" sz="6000" i="1" dirty="0" smtClean="0"/>
              <a:t>?</a:t>
            </a:r>
            <a:endParaRPr lang="en-US" sz="6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2" y="1417638"/>
            <a:ext cx="3565820" cy="40239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50414" y="1417638"/>
            <a:ext cx="4324126" cy="40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i="1" dirty="0" err="1" smtClean="0"/>
              <a:t>Pourquoi</a:t>
            </a:r>
            <a:r>
              <a:rPr lang="en-US" sz="6000" i="1" dirty="0" smtClean="0"/>
              <a:t>?   </a:t>
            </a:r>
            <a:r>
              <a:rPr lang="en-US" sz="6000" dirty="0" smtClean="0"/>
              <a:t>Why?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err="1" smtClean="0"/>
              <a:t>Parce</a:t>
            </a:r>
            <a:r>
              <a:rPr lang="en-US" i="1" dirty="0" smtClean="0"/>
              <a:t> </a:t>
            </a:r>
            <a:r>
              <a:rPr lang="en-US" i="1" dirty="0" err="1" smtClean="0"/>
              <a:t>qu</a:t>
            </a:r>
            <a:r>
              <a:rPr lang="en-US" i="1" dirty="0" smtClean="0"/>
              <a:t>’  </a:t>
            </a:r>
            <a:r>
              <a:rPr lang="en-US" dirty="0" smtClean="0"/>
              <a:t>(because)</a:t>
            </a:r>
            <a:endParaRPr lang="en-US" dirty="0" smtClean="0"/>
          </a:p>
          <a:p>
            <a:r>
              <a:rPr lang="en-US" i="1" dirty="0" err="1" smtClean="0"/>
              <a:t>il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peur</a:t>
            </a:r>
            <a:r>
              <a:rPr lang="en-US" i="1" dirty="0"/>
              <a:t> </a:t>
            </a:r>
            <a:r>
              <a:rPr lang="en-US" dirty="0"/>
              <a:t>                    </a:t>
            </a:r>
            <a:r>
              <a:rPr lang="en-US" dirty="0" smtClean="0"/>
              <a:t> he </a:t>
            </a:r>
            <a:r>
              <a:rPr lang="en-US" dirty="0"/>
              <a:t>is frightened</a:t>
            </a:r>
            <a:endParaRPr lang="en-GB" dirty="0" smtClean="0"/>
          </a:p>
          <a:p>
            <a:r>
              <a:rPr lang="en-US" i="1" dirty="0" err="1"/>
              <a:t>e</a:t>
            </a:r>
            <a:r>
              <a:rPr lang="en-US" i="1" dirty="0" err="1" smtClean="0"/>
              <a:t>lle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peur</a:t>
            </a:r>
            <a:r>
              <a:rPr lang="en-US" i="1" dirty="0"/>
              <a:t>  </a:t>
            </a:r>
            <a:r>
              <a:rPr lang="en-US" dirty="0"/>
              <a:t>               </a:t>
            </a:r>
            <a:r>
              <a:rPr lang="en-US" dirty="0" smtClean="0"/>
              <a:t> she </a:t>
            </a:r>
            <a:r>
              <a:rPr lang="en-US" dirty="0"/>
              <a:t>is frightened</a:t>
            </a:r>
            <a:endParaRPr lang="en-GB" dirty="0" smtClean="0"/>
          </a:p>
          <a:p>
            <a:r>
              <a:rPr lang="en-US" i="1" dirty="0" err="1" smtClean="0"/>
              <a:t>il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triste</a:t>
            </a:r>
            <a:r>
              <a:rPr lang="en-US" i="1" dirty="0"/>
              <a:t>                  </a:t>
            </a:r>
            <a:r>
              <a:rPr lang="en-US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is sad</a:t>
            </a:r>
            <a:endParaRPr lang="en-GB" dirty="0" smtClean="0"/>
          </a:p>
          <a:p>
            <a:r>
              <a:rPr lang="en-US" i="1" dirty="0" err="1"/>
              <a:t>e</a:t>
            </a:r>
            <a:r>
              <a:rPr lang="en-US" i="1" dirty="0" err="1" smtClean="0"/>
              <a:t>lle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triste</a:t>
            </a:r>
            <a:r>
              <a:rPr lang="en-US" i="1" dirty="0"/>
              <a:t>              </a:t>
            </a:r>
            <a:r>
              <a:rPr lang="en-US" i="1" dirty="0" smtClean="0"/>
              <a:t> </a:t>
            </a:r>
            <a:r>
              <a:rPr lang="en-US" dirty="0" smtClean="0"/>
              <a:t>she </a:t>
            </a:r>
            <a:r>
              <a:rPr lang="en-US" dirty="0"/>
              <a:t>is sad</a:t>
            </a:r>
            <a:endParaRPr lang="en-GB" dirty="0" smtClean="0"/>
          </a:p>
          <a:p>
            <a:r>
              <a:rPr lang="en-US" i="1" dirty="0" err="1"/>
              <a:t>i</a:t>
            </a:r>
            <a:r>
              <a:rPr lang="en-US" i="1" dirty="0" err="1" smtClean="0"/>
              <a:t>l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heureux</a:t>
            </a:r>
            <a:r>
              <a:rPr lang="en-US" i="1" dirty="0"/>
              <a:t>             </a:t>
            </a:r>
            <a:r>
              <a:rPr lang="en-US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is happy</a:t>
            </a:r>
            <a:endParaRPr lang="en-GB" dirty="0" smtClean="0"/>
          </a:p>
          <a:p>
            <a:r>
              <a:rPr lang="en-US" i="1" dirty="0" err="1"/>
              <a:t>e</a:t>
            </a:r>
            <a:r>
              <a:rPr lang="en-US" i="1" dirty="0" err="1" smtClean="0"/>
              <a:t>lle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heureuse</a:t>
            </a:r>
            <a:r>
              <a:rPr lang="en-US" i="1" dirty="0"/>
              <a:t>       </a:t>
            </a:r>
            <a:r>
              <a:rPr lang="en-US" i="1" dirty="0" smtClean="0"/>
              <a:t> </a:t>
            </a:r>
            <a:r>
              <a:rPr lang="en-US" dirty="0" smtClean="0"/>
              <a:t>she </a:t>
            </a:r>
            <a:r>
              <a:rPr lang="en-US" dirty="0"/>
              <a:t>is happy</a:t>
            </a:r>
            <a:endParaRPr lang="en-GB" dirty="0" smtClean="0"/>
          </a:p>
          <a:p>
            <a:r>
              <a:rPr lang="en-US" i="1" dirty="0" err="1"/>
              <a:t>i</a:t>
            </a:r>
            <a:r>
              <a:rPr lang="en-US" i="1" dirty="0" err="1" smtClean="0"/>
              <a:t>l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content              </a:t>
            </a:r>
            <a:r>
              <a:rPr lang="en-US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is</a:t>
            </a:r>
            <a:r>
              <a:rPr lang="en-US" dirty="0" smtClean="0"/>
              <a:t> </a:t>
            </a:r>
            <a:r>
              <a:rPr lang="en-US" dirty="0" smtClean="0"/>
              <a:t>glad</a:t>
            </a:r>
            <a:endParaRPr lang="en-GB" dirty="0" smtClean="0"/>
          </a:p>
          <a:p>
            <a:r>
              <a:rPr lang="en-US" i="1" dirty="0" err="1"/>
              <a:t>e</a:t>
            </a:r>
            <a:r>
              <a:rPr lang="en-US" i="1" dirty="0" err="1" smtClean="0"/>
              <a:t>lle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contente</a:t>
            </a:r>
            <a:r>
              <a:rPr lang="en-US" i="1" dirty="0"/>
              <a:t>        </a:t>
            </a:r>
            <a:r>
              <a:rPr lang="en-US" i="1" dirty="0" smtClean="0"/>
              <a:t> </a:t>
            </a:r>
            <a:r>
              <a:rPr lang="en-US" dirty="0" smtClean="0"/>
              <a:t>she </a:t>
            </a:r>
            <a:r>
              <a:rPr lang="en-US" dirty="0"/>
              <a:t>is</a:t>
            </a:r>
            <a:r>
              <a:rPr lang="en-US" dirty="0" smtClean="0"/>
              <a:t> </a:t>
            </a:r>
            <a:r>
              <a:rPr lang="en-US" dirty="0" smtClean="0"/>
              <a:t>glad</a:t>
            </a:r>
            <a:endParaRPr lang="en-GB" dirty="0" smtClean="0"/>
          </a:p>
          <a:p>
            <a:r>
              <a:rPr lang="en-US" i="1" dirty="0" err="1"/>
              <a:t>i</a:t>
            </a:r>
            <a:r>
              <a:rPr lang="en-US" i="1" dirty="0" err="1" smtClean="0"/>
              <a:t>l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victorieux</a:t>
            </a:r>
            <a:r>
              <a:rPr lang="en-US" i="1" dirty="0"/>
              <a:t>           </a:t>
            </a:r>
            <a:r>
              <a:rPr lang="en-US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is victorious</a:t>
            </a:r>
            <a:endParaRPr lang="en-GB" dirty="0" smtClean="0"/>
          </a:p>
          <a:p>
            <a:r>
              <a:rPr lang="en-US" i="1" dirty="0" err="1"/>
              <a:t>e</a:t>
            </a:r>
            <a:r>
              <a:rPr lang="en-US" i="1" dirty="0" err="1" smtClean="0"/>
              <a:t>lle</a:t>
            </a:r>
            <a:r>
              <a:rPr lang="en-US" i="1" dirty="0" smtClean="0"/>
              <a:t>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victorieuse</a:t>
            </a:r>
            <a:r>
              <a:rPr lang="en-US" i="1" dirty="0"/>
              <a:t>    </a:t>
            </a:r>
            <a:r>
              <a:rPr lang="en-US" i="1" dirty="0" smtClean="0"/>
              <a:t> </a:t>
            </a:r>
            <a:r>
              <a:rPr lang="en-US" dirty="0" smtClean="0"/>
              <a:t>she </a:t>
            </a:r>
            <a:r>
              <a:rPr lang="en-US" dirty="0"/>
              <a:t>is victorious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Cognates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Cognates are words in a different language that we </a:t>
            </a:r>
            <a:r>
              <a:rPr lang="en-US" i="1" dirty="0" err="1" smtClean="0"/>
              <a:t>recognise</a:t>
            </a:r>
            <a:r>
              <a:rPr lang="en-US" dirty="0" smtClean="0"/>
              <a:t> because they are similar to </a:t>
            </a:r>
            <a:r>
              <a:rPr lang="en-US" dirty="0" smtClean="0"/>
              <a:t>English </a:t>
            </a:r>
            <a:r>
              <a:rPr lang="en-US" dirty="0" smtClean="0"/>
              <a:t>words. What do you think these cognates might mean?</a:t>
            </a:r>
          </a:p>
          <a:p>
            <a:endParaRPr lang="en-US" dirty="0" smtClean="0"/>
          </a:p>
          <a:p>
            <a:r>
              <a:rPr lang="en-US" i="1" dirty="0" err="1" smtClean="0"/>
              <a:t>secrétaire</a:t>
            </a:r>
            <a:r>
              <a:rPr lang="en-US" i="1" dirty="0" smtClean="0"/>
              <a:t> </a:t>
            </a:r>
            <a:endParaRPr lang="en-GB" i="1" dirty="0"/>
          </a:p>
          <a:p>
            <a:r>
              <a:rPr lang="en-US" i="1" dirty="0" err="1"/>
              <a:t>notaire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 err="1"/>
              <a:t>cour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/>
              <a:t>France</a:t>
            </a:r>
            <a:endParaRPr lang="en-GB" i="1" dirty="0"/>
          </a:p>
          <a:p>
            <a:r>
              <a:rPr lang="en-US" i="1" dirty="0" err="1"/>
              <a:t>détestait</a:t>
            </a:r>
            <a:endParaRPr lang="en-GB" i="1" dirty="0"/>
          </a:p>
          <a:p>
            <a:r>
              <a:rPr lang="en-US" i="1" dirty="0" err="1" smtClean="0"/>
              <a:t>Bourguignons</a:t>
            </a:r>
            <a:r>
              <a:rPr lang="en-US" i="1" dirty="0" smtClean="0"/>
              <a:t> </a:t>
            </a:r>
            <a:endParaRPr lang="en-GB" i="1" dirty="0"/>
          </a:p>
          <a:p>
            <a:r>
              <a:rPr lang="en-US" i="1" dirty="0" err="1"/>
              <a:t>Anglais</a:t>
            </a:r>
            <a:endParaRPr lang="en-GB" i="1" dirty="0"/>
          </a:p>
          <a:p>
            <a:r>
              <a:rPr lang="en-US" i="1" dirty="0" err="1"/>
              <a:t>poème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 err="1"/>
              <a:t>témoignage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/>
              <a:t>femmes </a:t>
            </a:r>
            <a:endParaRPr lang="en-GB" i="1" dirty="0"/>
          </a:p>
          <a:p>
            <a:r>
              <a:rPr lang="en-US" i="1" dirty="0" err="1"/>
              <a:t>bataille</a:t>
            </a:r>
            <a:r>
              <a:rPr lang="en-US" i="1" dirty="0"/>
              <a:t> </a:t>
            </a:r>
            <a:r>
              <a:rPr lang="en-US" i="1" dirty="0" err="1"/>
              <a:t>d’Azincourt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 err="1"/>
              <a:t>demande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/>
              <a:t>dame</a:t>
            </a:r>
            <a:endParaRPr lang="en-GB" i="1" dirty="0"/>
          </a:p>
          <a:p>
            <a:r>
              <a:rPr lang="en-US" i="1" dirty="0" err="1"/>
              <a:t>souffert</a:t>
            </a:r>
            <a:r>
              <a:rPr lang="en-US" i="1" dirty="0"/>
              <a:t> </a:t>
            </a:r>
            <a:endParaRPr lang="en-GB" i="1" dirty="0"/>
          </a:p>
          <a:p>
            <a:r>
              <a:rPr lang="en-US" i="1" dirty="0"/>
              <a:t>plus</a:t>
            </a:r>
            <a:endParaRPr lang="en-GB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954</TotalTime>
  <Words>304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Word Document</vt:lpstr>
      <vt:lpstr>How do we know what happened at the Battle of Agincourt? </vt:lpstr>
      <vt:lpstr>Slide 2</vt:lpstr>
      <vt:lpstr>Slide 3</vt:lpstr>
      <vt:lpstr>Slide 4</vt:lpstr>
      <vt:lpstr>Slide 5</vt:lpstr>
      <vt:lpstr>Slide 6</vt:lpstr>
      <vt:lpstr>Ça va?</vt:lpstr>
      <vt:lpstr>Pourquoi?   Why?</vt:lpstr>
      <vt:lpstr>Cognates</vt:lpstr>
      <vt:lpstr>Le livre des quatre dames</vt:lpstr>
      <vt:lpstr>The book of the four ladies.</vt:lpstr>
      <vt:lpstr>Slide 12</vt:lpstr>
      <vt:lpstr>Correct answers.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what happened at the Battle of Agincourt? </dc:title>
  <dc:creator>Rebecca Kitto</dc:creator>
  <cp:lastModifiedBy>Rebecca Kitto</cp:lastModifiedBy>
  <cp:revision>11</cp:revision>
  <dcterms:created xsi:type="dcterms:W3CDTF">2015-12-21T15:28:04Z</dcterms:created>
  <dcterms:modified xsi:type="dcterms:W3CDTF">2015-12-21T19:55:29Z</dcterms:modified>
</cp:coreProperties>
</file>