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4F68B3E-9982-45DC-801E-CFD9C4206BF9}" type="datetimeFigureOut">
              <a:rPr lang="en-GB" smtClean="0"/>
              <a:t>16/01/2016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415057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F68B3E-9982-45DC-801E-CFD9C4206BF9}" type="datetimeFigureOut">
              <a:rPr lang="en-GB" smtClean="0"/>
              <a:t>16/01/2016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212605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F68B3E-9982-45DC-801E-CFD9C4206BF9}" type="datetimeFigureOut">
              <a:rPr lang="en-GB" smtClean="0"/>
              <a:t>16/01/2016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421346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F68B3E-9982-45DC-801E-CFD9C4206BF9}" type="datetimeFigureOut">
              <a:rPr lang="en-GB" smtClean="0"/>
              <a:t>16/01/2016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319796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68B3E-9982-45DC-801E-CFD9C4206BF9}" type="datetimeFigureOut">
              <a:rPr lang="en-GB" smtClean="0"/>
              <a:t>16/01/2016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3592852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4F68B3E-9982-45DC-801E-CFD9C4206BF9}" type="datetimeFigureOut">
              <a:rPr lang="en-GB" smtClean="0"/>
              <a:t>16/01/2016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341687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4F68B3E-9982-45DC-801E-CFD9C4206BF9}" type="datetimeFigureOut">
              <a:rPr lang="en-GB" smtClean="0"/>
              <a:t>16/01/2016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3312552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4F68B3E-9982-45DC-801E-CFD9C4206BF9}" type="datetimeFigureOut">
              <a:rPr lang="en-GB" smtClean="0"/>
              <a:t>16/01/2016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166185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68B3E-9982-45DC-801E-CFD9C4206BF9}" type="datetimeFigureOut">
              <a:rPr lang="en-GB" smtClean="0"/>
              <a:t>16/01/2016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858558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68B3E-9982-45DC-801E-CFD9C4206BF9}" type="datetimeFigureOut">
              <a:rPr lang="en-GB" smtClean="0"/>
              <a:t>16/01/2016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2117503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68B3E-9982-45DC-801E-CFD9C4206BF9}" type="datetimeFigureOut">
              <a:rPr lang="en-GB" smtClean="0"/>
              <a:t>16/01/2016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DA22B-1F88-4EFA-867A-C6DCF1CD9BBC}" type="slidenum">
              <a:rPr lang="en-GB" smtClean="0"/>
              <a:t>‹#›</a:t>
            </a:fld>
            <a:endParaRPr lang="en-GB"/>
          </a:p>
        </p:txBody>
      </p:sp>
    </p:spTree>
    <p:extLst>
      <p:ext uri="{BB962C8B-B14F-4D97-AF65-F5344CB8AC3E}">
        <p14:creationId xmlns:p14="http://schemas.microsoft.com/office/powerpoint/2010/main" val="108484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68B3E-9982-45DC-801E-CFD9C4206BF9}" type="datetimeFigureOut">
              <a:rPr lang="en-GB" smtClean="0"/>
              <a:t>16/01/2016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DA22B-1F88-4EFA-867A-C6DCF1CD9BBC}" type="slidenum">
              <a:rPr lang="en-GB" smtClean="0"/>
              <a:t>‹#›</a:t>
            </a:fld>
            <a:endParaRPr lang="en-GB"/>
          </a:p>
        </p:txBody>
      </p:sp>
    </p:spTree>
    <p:extLst>
      <p:ext uri="{BB962C8B-B14F-4D97-AF65-F5344CB8AC3E}">
        <p14:creationId xmlns:p14="http://schemas.microsoft.com/office/powerpoint/2010/main" val="4261738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err="1" smtClean="0"/>
              <a:t>Hotspotometer</a:t>
            </a:r>
            <a:endParaRPr lang="en-GB" dirty="0"/>
          </a:p>
        </p:txBody>
      </p:sp>
      <p:cxnSp>
        <p:nvCxnSpPr>
          <p:cNvPr id="6" name="Straight Arrow Connector 5"/>
          <p:cNvCxnSpPr/>
          <p:nvPr/>
        </p:nvCxnSpPr>
        <p:spPr>
          <a:xfrm flipV="1">
            <a:off x="395536" y="1268760"/>
            <a:ext cx="0" cy="511256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95536" y="6381328"/>
            <a:ext cx="842493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07504" y="692696"/>
            <a:ext cx="1008112" cy="461665"/>
          </a:xfrm>
          <a:prstGeom prst="rect">
            <a:avLst/>
          </a:prstGeom>
          <a:noFill/>
          <a:ln>
            <a:solidFill>
              <a:schemeClr val="tx1"/>
            </a:solidFill>
          </a:ln>
        </p:spPr>
        <p:txBody>
          <a:bodyPr wrap="square" rtlCol="0">
            <a:spAutoFit/>
          </a:bodyPr>
          <a:lstStyle/>
          <a:p>
            <a:r>
              <a:rPr lang="en-GB" sz="1200" b="1" dirty="0" smtClean="0"/>
              <a:t>Strength of antagonism</a:t>
            </a:r>
            <a:endParaRPr lang="en-GB" sz="1200" b="1" dirty="0"/>
          </a:p>
        </p:txBody>
      </p:sp>
      <p:sp>
        <p:nvSpPr>
          <p:cNvPr id="10" name="TextBox 9"/>
          <p:cNvSpPr txBox="1"/>
          <p:nvPr/>
        </p:nvSpPr>
        <p:spPr>
          <a:xfrm>
            <a:off x="4139952" y="6425511"/>
            <a:ext cx="720080" cy="369332"/>
          </a:xfrm>
          <a:prstGeom prst="rect">
            <a:avLst/>
          </a:prstGeom>
          <a:noFill/>
          <a:ln>
            <a:solidFill>
              <a:schemeClr val="tx1"/>
            </a:solidFill>
          </a:ln>
        </p:spPr>
        <p:txBody>
          <a:bodyPr wrap="square" rtlCol="0">
            <a:spAutoFit/>
          </a:bodyPr>
          <a:lstStyle/>
          <a:p>
            <a:r>
              <a:rPr lang="en-GB" b="1" dirty="0" smtClean="0"/>
              <a:t>Date</a:t>
            </a:r>
            <a:endParaRPr lang="en-GB" b="1" dirty="0"/>
          </a:p>
        </p:txBody>
      </p:sp>
      <p:sp>
        <p:nvSpPr>
          <p:cNvPr id="11" name="TextBox 10"/>
          <p:cNvSpPr txBox="1"/>
          <p:nvPr/>
        </p:nvSpPr>
        <p:spPr>
          <a:xfrm>
            <a:off x="395536" y="5268416"/>
            <a:ext cx="2232248" cy="1015663"/>
          </a:xfrm>
          <a:prstGeom prst="rect">
            <a:avLst/>
          </a:prstGeom>
          <a:noFill/>
          <a:ln>
            <a:solidFill>
              <a:schemeClr val="tx1"/>
            </a:solidFill>
          </a:ln>
        </p:spPr>
        <p:txBody>
          <a:bodyPr wrap="square" rtlCol="0">
            <a:spAutoFit/>
          </a:bodyPr>
          <a:lstStyle/>
          <a:p>
            <a:r>
              <a:rPr lang="en-GB" sz="1200" b="1" dirty="0" smtClean="0"/>
              <a:t>Norman Conquest 1066:</a:t>
            </a:r>
          </a:p>
          <a:p>
            <a:r>
              <a:rPr lang="en-GB" sz="1200" dirty="0" smtClean="0"/>
              <a:t>As Normandy was a fief of France , relations between the two were complicated but still reasonably good. </a:t>
            </a:r>
            <a:endParaRPr lang="en-GB" sz="1200" dirty="0"/>
          </a:p>
        </p:txBody>
      </p:sp>
      <p:sp>
        <p:nvSpPr>
          <p:cNvPr id="12" name="TextBox 11"/>
          <p:cNvSpPr txBox="1"/>
          <p:nvPr/>
        </p:nvSpPr>
        <p:spPr>
          <a:xfrm>
            <a:off x="1763688" y="2276872"/>
            <a:ext cx="2520280" cy="1384995"/>
          </a:xfrm>
          <a:prstGeom prst="rect">
            <a:avLst/>
          </a:prstGeom>
          <a:noFill/>
          <a:ln>
            <a:solidFill>
              <a:schemeClr val="tx1"/>
            </a:solidFill>
          </a:ln>
        </p:spPr>
        <p:txBody>
          <a:bodyPr wrap="square" rtlCol="0">
            <a:spAutoFit/>
          </a:bodyPr>
          <a:lstStyle/>
          <a:p>
            <a:r>
              <a:rPr lang="en-GB" sz="1200" b="1" dirty="0" smtClean="0"/>
              <a:t>Marriage of Henry &amp; Eleanor 1152:</a:t>
            </a:r>
          </a:p>
          <a:p>
            <a:r>
              <a:rPr lang="en-GB" sz="1200" dirty="0" smtClean="0"/>
              <a:t>Eleanor was previously married to the king of France, their annulment and her marriage to his rival, Henry, increased tension because  of the amount of land she brought to her new relationship.</a:t>
            </a:r>
            <a:endParaRPr lang="en-GB" sz="1200" dirty="0"/>
          </a:p>
        </p:txBody>
      </p:sp>
      <p:sp>
        <p:nvSpPr>
          <p:cNvPr id="13" name="TextBox 12"/>
          <p:cNvSpPr txBox="1"/>
          <p:nvPr/>
        </p:nvSpPr>
        <p:spPr>
          <a:xfrm>
            <a:off x="90317" y="6043385"/>
            <a:ext cx="288032" cy="369332"/>
          </a:xfrm>
          <a:prstGeom prst="rect">
            <a:avLst/>
          </a:prstGeom>
          <a:noFill/>
        </p:spPr>
        <p:txBody>
          <a:bodyPr wrap="square" rtlCol="0">
            <a:spAutoFit/>
          </a:bodyPr>
          <a:lstStyle/>
          <a:p>
            <a:r>
              <a:rPr lang="en-GB" b="1" dirty="0" smtClean="0"/>
              <a:t>0</a:t>
            </a:r>
            <a:endParaRPr lang="en-GB" b="1" dirty="0"/>
          </a:p>
        </p:txBody>
      </p:sp>
      <p:sp>
        <p:nvSpPr>
          <p:cNvPr id="14" name="TextBox 13"/>
          <p:cNvSpPr txBox="1"/>
          <p:nvPr/>
        </p:nvSpPr>
        <p:spPr>
          <a:xfrm>
            <a:off x="0" y="1412776"/>
            <a:ext cx="611560" cy="369332"/>
          </a:xfrm>
          <a:prstGeom prst="rect">
            <a:avLst/>
          </a:prstGeom>
          <a:noFill/>
        </p:spPr>
        <p:txBody>
          <a:bodyPr wrap="square" rtlCol="0">
            <a:spAutoFit/>
          </a:bodyPr>
          <a:lstStyle/>
          <a:p>
            <a:r>
              <a:rPr lang="en-GB" b="1" dirty="0" smtClean="0"/>
              <a:t>10</a:t>
            </a:r>
            <a:endParaRPr lang="en-GB" b="1" dirty="0"/>
          </a:p>
        </p:txBody>
      </p:sp>
      <p:sp>
        <p:nvSpPr>
          <p:cNvPr id="15" name="TextBox 14"/>
          <p:cNvSpPr txBox="1"/>
          <p:nvPr/>
        </p:nvSpPr>
        <p:spPr>
          <a:xfrm>
            <a:off x="323528" y="6381328"/>
            <a:ext cx="720080" cy="369332"/>
          </a:xfrm>
          <a:prstGeom prst="rect">
            <a:avLst/>
          </a:prstGeom>
          <a:noFill/>
        </p:spPr>
        <p:txBody>
          <a:bodyPr wrap="square" rtlCol="0">
            <a:spAutoFit/>
          </a:bodyPr>
          <a:lstStyle/>
          <a:p>
            <a:r>
              <a:rPr lang="en-GB" b="1" dirty="0" smtClean="0"/>
              <a:t>1066</a:t>
            </a:r>
            <a:endParaRPr lang="en-GB" b="1" dirty="0"/>
          </a:p>
        </p:txBody>
      </p:sp>
      <p:sp>
        <p:nvSpPr>
          <p:cNvPr id="16" name="TextBox 15"/>
          <p:cNvSpPr txBox="1"/>
          <p:nvPr/>
        </p:nvSpPr>
        <p:spPr>
          <a:xfrm>
            <a:off x="8152897" y="6425511"/>
            <a:ext cx="720080" cy="369332"/>
          </a:xfrm>
          <a:prstGeom prst="rect">
            <a:avLst/>
          </a:prstGeom>
          <a:noFill/>
        </p:spPr>
        <p:txBody>
          <a:bodyPr wrap="square" rtlCol="0">
            <a:spAutoFit/>
          </a:bodyPr>
          <a:lstStyle/>
          <a:p>
            <a:r>
              <a:rPr lang="en-GB" b="1" dirty="0" smtClean="0"/>
              <a:t>1337</a:t>
            </a:r>
            <a:endParaRPr lang="en-GB" b="1" dirty="0"/>
          </a:p>
        </p:txBody>
      </p:sp>
    </p:spTree>
    <p:extLst>
      <p:ext uri="{BB962C8B-B14F-4D97-AF65-F5344CB8AC3E}">
        <p14:creationId xmlns:p14="http://schemas.microsoft.com/office/powerpoint/2010/main" val="3781374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75</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Hotspotometer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Local Heroes</dc:creator>
  <cp:lastModifiedBy>Local Heroes</cp:lastModifiedBy>
  <cp:revision>4</cp:revision>
  <dcterms:created xsi:type="dcterms:W3CDTF">2016-01-16T12:33:15Z</dcterms:created>
  <dcterms:modified xsi:type="dcterms:W3CDTF">2016-01-16T12:53:46Z</dcterms:modified>
</cp:coreProperties>
</file>