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62" r:id="rId4"/>
    <p:sldId id="263" r:id="rId5"/>
    <p:sldId id="264" r:id="rId6"/>
    <p:sldId id="268" r:id="rId7"/>
    <p:sldId id="265" r:id="rId8"/>
    <p:sldId id="270" r:id="rId9"/>
    <p:sldId id="273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446" y="402"/>
      </p:cViewPr>
      <p:guideLst>
        <p:guide orient="horz" pos="1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1424-B06D-40AD-9613-A1DCAEE7A491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AFC3B-F1AE-4A41-B590-819BDD4C9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5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typical Sikh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(corporal) of the 14th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Sikhs, c. 1910.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Courtesy of the Council of the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Army Museum, London (acc. no. 1994-05-50-716)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1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2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rare colour photograph of Indian troops (cavalrymen) on the Western Front on 27 February 1917 (the three soldiers with red showing under their turbans are Sikhs).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Collection Tournassoud/Docpix.fr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9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French woman pins flowers onto the tunic of a soldier marching through Paris on Bastille Day, 14 July 1916.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Toor</a:t>
            </a:r>
            <a:r>
              <a:rPr lang="en-GB" dirty="0" smtClean="0"/>
              <a:t> Collection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8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0B37-C0FD-4DE0-96F3-11C27E1D3A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4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9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4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3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8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9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2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CBC9-F181-491E-B10A-8C577478C8FA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9340-349D-4702-AB32-3B36DF2C7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7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458" r="2216" b="5858"/>
          <a:stretch/>
        </p:blipFill>
        <p:spPr>
          <a:xfrm>
            <a:off x="2009272" y="404234"/>
            <a:ext cx="5125457" cy="60489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382000" cy="5149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1 </a:t>
            </a:r>
            <a:r>
              <a:rPr lang="en-GB" sz="2200" dirty="0"/>
              <a:t>A typical Sikh </a:t>
            </a:r>
            <a:r>
              <a:rPr lang="en-GB" sz="2200" dirty="0" err="1"/>
              <a:t>naik</a:t>
            </a:r>
            <a:r>
              <a:rPr lang="en-GB" sz="2200" dirty="0"/>
              <a:t> (corporal) of the 14th </a:t>
            </a:r>
            <a:r>
              <a:rPr lang="en-GB" sz="2200" dirty="0" err="1"/>
              <a:t>Ferozepore</a:t>
            </a:r>
            <a:r>
              <a:rPr lang="en-GB" sz="2200" dirty="0"/>
              <a:t> Sikhs, c. </a:t>
            </a:r>
            <a:r>
              <a:rPr lang="en-GB" sz="2200" dirty="0" smtClean="0"/>
              <a:t>1910. Courtesy </a:t>
            </a:r>
            <a:r>
              <a:rPr lang="en-GB" sz="2200" dirty="0"/>
              <a:t>of the Council of the National Army Museum, London (acc. no. 1994-05-50-716</a:t>
            </a:r>
            <a:r>
              <a:rPr lang="en-GB" sz="2200" dirty="0" smtClean="0"/>
              <a:t>).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2 </a:t>
            </a:r>
            <a:r>
              <a:rPr lang="en-GB" sz="2200" dirty="0"/>
              <a:t>A rare colour photograph of Indian troops (cavalrymen) on </a:t>
            </a:r>
            <a:r>
              <a:rPr lang="en-GB" sz="2200" dirty="0" smtClean="0"/>
              <a:t>the Western </a:t>
            </a:r>
            <a:r>
              <a:rPr lang="en-GB" sz="2200" dirty="0"/>
              <a:t>Front on 27 February 1917 (the three soldiers with red showing under their turbans are Sikhs</a:t>
            </a:r>
            <a:r>
              <a:rPr lang="en-GB" sz="2200" dirty="0" smtClean="0"/>
              <a:t>). © </a:t>
            </a:r>
            <a:r>
              <a:rPr lang="en-GB" sz="2200" dirty="0"/>
              <a:t>Collection </a:t>
            </a:r>
            <a:r>
              <a:rPr lang="en-GB" sz="2200" dirty="0" err="1" smtClean="0"/>
              <a:t>Tournassoud</a:t>
            </a:r>
            <a:r>
              <a:rPr lang="en-GB" sz="2200" dirty="0" smtClean="0"/>
              <a:t>/Docpix.fr.</a:t>
            </a:r>
            <a:endParaRPr lang="en-GB" sz="22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200" b="1" dirty="0" smtClean="0"/>
              <a:t>Slide </a:t>
            </a:r>
            <a:r>
              <a:rPr lang="en-GB" sz="2200" b="1" dirty="0"/>
              <a:t>9 </a:t>
            </a:r>
            <a:r>
              <a:rPr lang="en-GB" sz="2200" dirty="0"/>
              <a:t>A French woman pins flowers onto the tunic of a soldier marching through Paris on Bastille Day, 14 July 1916. </a:t>
            </a:r>
            <a:r>
              <a:rPr lang="en-GB" sz="2200" dirty="0" err="1"/>
              <a:t>Toor</a:t>
            </a:r>
            <a:r>
              <a:rPr lang="en-GB" sz="2200" dirty="0"/>
              <a:t> Collection.</a:t>
            </a:r>
            <a:endParaRPr lang="en-GB" sz="22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/>
        </p:blipFill>
        <p:spPr>
          <a:xfrm>
            <a:off x="225672" y="393970"/>
            <a:ext cx="8692656" cy="60592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Questions to Sikh veterans in 1972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did you join the British Indian Army?</a:t>
            </a:r>
          </a:p>
          <a:p>
            <a:endParaRPr lang="en-GB" dirty="0" smtClean="0"/>
          </a:p>
          <a:p>
            <a:r>
              <a:rPr lang="en-GB" dirty="0" smtClean="0"/>
              <a:t>Why did you stay in the British Indian Army?</a:t>
            </a:r>
          </a:p>
          <a:p>
            <a:endParaRPr lang="en-GB" dirty="0" smtClean="0"/>
          </a:p>
          <a:p>
            <a:r>
              <a:rPr lang="en-GB" dirty="0" smtClean="0"/>
              <a:t>How did the British treat you in the British Indian Army?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624908"/>
            <a:ext cx="8198784" cy="480318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 liked being a soldier.</a:t>
            </a:r>
          </a:p>
          <a:p>
            <a:r>
              <a:rPr lang="en-GB" sz="2600" dirty="0" smtClean="0"/>
              <a:t>The Sikhs are a “martial” people.</a:t>
            </a:r>
          </a:p>
          <a:p>
            <a:r>
              <a:rPr lang="en-GB" sz="2600" dirty="0" smtClean="0"/>
              <a:t>The British respected our religion.</a:t>
            </a:r>
          </a:p>
          <a:p>
            <a:r>
              <a:rPr lang="en-GB" sz="2600" dirty="0" smtClean="0"/>
              <a:t>We were fed according to our own customs.</a:t>
            </a:r>
          </a:p>
          <a:p>
            <a:r>
              <a:rPr lang="en-GB" sz="2600" dirty="0" smtClean="0"/>
              <a:t>We were looked after well if we fell sick or we were wounded.</a:t>
            </a:r>
          </a:p>
          <a:p>
            <a:r>
              <a:rPr lang="en-GB" sz="2600" dirty="0" smtClean="0"/>
              <a:t>The British were very well organised.</a:t>
            </a:r>
          </a:p>
          <a:p>
            <a:r>
              <a:rPr lang="en-GB" sz="2600" dirty="0" smtClean="0"/>
              <a:t>The British treated us politely, particularly during the First World War.</a:t>
            </a:r>
          </a:p>
          <a:p>
            <a:r>
              <a:rPr lang="en-GB" sz="2600" dirty="0" smtClean="0"/>
              <a:t>Sikhs from different castes mixed together.</a:t>
            </a:r>
            <a:endParaRPr lang="en-GB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What Sikh veterans said in 1972</a:t>
            </a:r>
            <a:endParaRPr lang="en-GB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do the letters of Sikh soldiers tell us about how they saw themselves?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384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Magnificent</a:t>
            </a:r>
          </a:p>
          <a:p>
            <a:r>
              <a:rPr lang="en-GB" dirty="0" smtClean="0"/>
              <a:t>Mysterious </a:t>
            </a:r>
            <a:endParaRPr lang="en-GB" dirty="0"/>
          </a:p>
          <a:p>
            <a:r>
              <a:rPr lang="en-GB" dirty="0"/>
              <a:t>Cruel</a:t>
            </a:r>
          </a:p>
          <a:p>
            <a:r>
              <a:rPr lang="en-GB" dirty="0"/>
              <a:t>Savage</a:t>
            </a:r>
          </a:p>
          <a:p>
            <a:r>
              <a:rPr lang="en-GB" dirty="0" smtClean="0"/>
              <a:t>Weak</a:t>
            </a:r>
          </a:p>
          <a:p>
            <a:r>
              <a:rPr lang="en-GB" dirty="0" smtClean="0"/>
              <a:t>Powerful</a:t>
            </a:r>
            <a:endParaRPr lang="en-GB" dirty="0"/>
          </a:p>
          <a:p>
            <a:r>
              <a:rPr lang="en-GB" dirty="0"/>
              <a:t>Equal to white Europeans</a:t>
            </a:r>
          </a:p>
          <a:p>
            <a:r>
              <a:rPr lang="en-GB" dirty="0"/>
              <a:t>Handsome</a:t>
            </a:r>
          </a:p>
          <a:p>
            <a:r>
              <a:rPr lang="en-GB" dirty="0" smtClean="0"/>
              <a:t>Loyal</a:t>
            </a:r>
          </a:p>
          <a:p>
            <a:r>
              <a:rPr lang="en-GB" dirty="0" smtClean="0"/>
              <a:t>Barbaric</a:t>
            </a:r>
          </a:p>
          <a:p>
            <a:r>
              <a:rPr lang="en-GB" dirty="0" smtClean="0"/>
              <a:t>Despairing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6418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Disciplined</a:t>
            </a:r>
            <a:endParaRPr lang="en-GB" dirty="0"/>
          </a:p>
          <a:p>
            <a:r>
              <a:rPr lang="en-GB" dirty="0"/>
              <a:t>Frightening</a:t>
            </a:r>
          </a:p>
          <a:p>
            <a:r>
              <a:rPr lang="en-GB" dirty="0"/>
              <a:t>Strong </a:t>
            </a:r>
          </a:p>
          <a:p>
            <a:r>
              <a:rPr lang="en-GB" dirty="0"/>
              <a:t>Fierce</a:t>
            </a:r>
          </a:p>
          <a:p>
            <a:r>
              <a:rPr lang="en-GB" dirty="0"/>
              <a:t>Inferior to white Europeans </a:t>
            </a:r>
          </a:p>
          <a:p>
            <a:r>
              <a:rPr lang="en-GB" dirty="0"/>
              <a:t>Aggressive </a:t>
            </a:r>
          </a:p>
          <a:p>
            <a:r>
              <a:rPr lang="en-GB" dirty="0"/>
              <a:t>Brave </a:t>
            </a:r>
          </a:p>
          <a:p>
            <a:r>
              <a:rPr lang="en-GB" dirty="0" smtClean="0"/>
              <a:t>Healthy</a:t>
            </a:r>
          </a:p>
          <a:p>
            <a:r>
              <a:rPr lang="en-GB" dirty="0"/>
              <a:t>Superior to white Europeans </a:t>
            </a:r>
          </a:p>
          <a:p>
            <a:r>
              <a:rPr lang="en-GB" dirty="0" smtClean="0"/>
              <a:t>Fearful</a:t>
            </a:r>
          </a:p>
          <a:p>
            <a:r>
              <a:rPr lang="en-GB" dirty="0" smtClean="0"/>
              <a:t>Proud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much can we trust the letters of Sikh soldiers censored by the British?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84784"/>
            <a:ext cx="8523028" cy="4978021"/>
          </a:xfrm>
        </p:spPr>
        <p:txBody>
          <a:bodyPr>
            <a:noAutofit/>
          </a:bodyPr>
          <a:lstStyle/>
          <a:p>
            <a:r>
              <a:rPr lang="en-GB" sz="2800" dirty="0" smtClean="0"/>
              <a:t>Most Sikh soldiers were recruited from poor villages in Punjab.</a:t>
            </a:r>
          </a:p>
          <a:p>
            <a:r>
              <a:rPr lang="en-GB" sz="2800" dirty="0" smtClean="0"/>
              <a:t>Most of them </a:t>
            </a:r>
            <a:r>
              <a:rPr lang="en-GB" sz="2800" dirty="0"/>
              <a:t>could </a:t>
            </a:r>
            <a:r>
              <a:rPr lang="en-GB" sz="2800" dirty="0" smtClean="0"/>
              <a:t>not read or write so they dictated their letters to scribes.</a:t>
            </a:r>
          </a:p>
          <a:p>
            <a:r>
              <a:rPr lang="en-GB" sz="2800" b="1" dirty="0" smtClean="0"/>
              <a:t>The British read (censored) these letters to check for whether they were still loyal and willing to fight.</a:t>
            </a:r>
          </a:p>
          <a:p>
            <a:r>
              <a:rPr lang="en-GB" sz="2800" b="1" dirty="0" smtClean="0"/>
              <a:t>Many soldiers knew that the letters were read by the British.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much can we trust the letters of Sikh soldiers censored by the British?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84784"/>
            <a:ext cx="8523028" cy="4978021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In some cases letters got past the censor that should not have.</a:t>
            </a:r>
          </a:p>
          <a:p>
            <a:r>
              <a:rPr lang="en-GB" sz="2800" dirty="0" smtClean="0"/>
              <a:t>The letters that were censored were mostly those from Britain or the Western Front to India (or from India to Europe).   </a:t>
            </a:r>
          </a:p>
          <a:p>
            <a:r>
              <a:rPr lang="en-GB" sz="2800" b="1" dirty="0" smtClean="0"/>
              <a:t>Many letters of Sikh soldiers no longer exist because no record of them was kept and the originals were not  kept.</a:t>
            </a:r>
            <a:endParaRPr lang="en-GB" sz="2800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effect did fighting in the First World War have on Sikh soldiers?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Indian soldiers had fought for Britain all over the world, including in Europe.</a:t>
            </a:r>
          </a:p>
          <a:p>
            <a:r>
              <a:rPr lang="en-GB" sz="2800" dirty="0" smtClean="0"/>
              <a:t>Indian soldiers had fought bravely against European enemies.</a:t>
            </a:r>
          </a:p>
          <a:p>
            <a:r>
              <a:rPr lang="en-GB" sz="2800" b="1" dirty="0" smtClean="0"/>
              <a:t>This made them think they were equal to Europeans - the British were not treating them well enough.</a:t>
            </a:r>
          </a:p>
          <a:p>
            <a:r>
              <a:rPr lang="en-GB" sz="2800" dirty="0" smtClean="0"/>
              <a:t>After the war Indian soldiers demanded better pay and conditions.</a:t>
            </a:r>
          </a:p>
          <a:p>
            <a:r>
              <a:rPr lang="en-GB" sz="2800" dirty="0" smtClean="0"/>
              <a:t>After the war, some Indian soldiers became involved in </a:t>
            </a:r>
            <a:r>
              <a:rPr lang="en-GB" sz="2800" dirty="0"/>
              <a:t>the Indian independence </a:t>
            </a:r>
            <a:r>
              <a:rPr lang="en-GB" sz="2800" dirty="0" smtClean="0"/>
              <a:t>movement.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(PRIMARY)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effect did contact with French people have on Sikh soldiers?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6192" y="1600200"/>
            <a:ext cx="4244280" cy="4947726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They liked the boldness of French women.</a:t>
            </a:r>
          </a:p>
          <a:p>
            <a:r>
              <a:rPr lang="en-GB" sz="2400" dirty="0" smtClean="0"/>
              <a:t>Some wanted Sikh women to have a European education.</a:t>
            </a:r>
          </a:p>
          <a:p>
            <a:r>
              <a:rPr lang="en-GB" sz="2400" dirty="0" smtClean="0"/>
              <a:t>A few married French women.</a:t>
            </a:r>
          </a:p>
          <a:p>
            <a:r>
              <a:rPr lang="en-GB" sz="2400" b="1" dirty="0" smtClean="0"/>
              <a:t>French people treated them better than the British.</a:t>
            </a:r>
          </a:p>
          <a:p>
            <a:r>
              <a:rPr lang="en-GB" sz="2400" b="1" dirty="0" smtClean="0"/>
              <a:t>They began to resent the British - why couldn’t Sikhs have the same freedoms as Europeans?</a:t>
            </a:r>
            <a:endParaRPr lang="en-GB" sz="2400" b="1" dirty="0"/>
          </a:p>
        </p:txBody>
      </p:sp>
      <p:pic>
        <p:nvPicPr>
          <p:cNvPr id="3074" name="Picture 2" descr="http://www.1914.org/wp-content/uploads/2013/10/Sik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3262" r="29215"/>
          <a:stretch/>
        </p:blipFill>
        <p:spPr bwMode="auto">
          <a:xfrm>
            <a:off x="235781" y="1611965"/>
            <a:ext cx="4322571" cy="48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4: RESOURCE 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989</Words>
  <Application>Microsoft Office PowerPoint</Application>
  <PresentationFormat>On-screen Show (4:3)</PresentationFormat>
  <Paragraphs>129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Questions to Sikh veterans in 1972</vt:lpstr>
      <vt:lpstr>PowerPoint Presentation</vt:lpstr>
      <vt:lpstr>What do the letters of Sikh soldiers tell us about how they saw themselves?</vt:lpstr>
      <vt:lpstr>How much can we trust the letters of Sikh soldiers censored by the British?</vt:lpstr>
      <vt:lpstr>How much can we trust the letters of Sikh soldiers censored by the British?</vt:lpstr>
      <vt:lpstr>What effect did fighting in the First World War have on Sikh soldiers?</vt:lpstr>
      <vt:lpstr>What effect did contact with French people have on Sikh soldiers?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2015-05-14T14:30:18Z</dcterms:created>
  <dcterms:modified xsi:type="dcterms:W3CDTF">2015-07-30T13:00:24Z</dcterms:modified>
</cp:coreProperties>
</file>