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61" r:id="rId6"/>
    <p:sldId id="262" r:id="rId7"/>
    <p:sldId id="260" r:id="rId8"/>
    <p:sldId id="259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185"/>
    <a:srgbClr val="30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3" t="25000" b="50000"/>
          <a:stretch/>
        </p:blipFill>
        <p:spPr>
          <a:xfrm>
            <a:off x="0" y="2060848"/>
            <a:ext cx="8532440" cy="1584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7B41-A9FF-4F47-8C40-2F18D019025C}" type="datetimeFigureOut">
              <a:rPr lang="en-GB" smtClean="0"/>
              <a:t>17/07/2016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C3F5-59B1-4255-91CB-8C8D7DCD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9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3" t="25000" b="50000"/>
          <a:stretch/>
        </p:blipFill>
        <p:spPr>
          <a:xfrm>
            <a:off x="0" y="188641"/>
            <a:ext cx="6876256" cy="1317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76875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7B41-A9FF-4F47-8C40-2F18D019025C}" type="datetimeFigureOut">
              <a:rPr lang="en-GB" smtClean="0"/>
              <a:t>17/07/2016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C3F5-59B1-4255-91CB-8C8D7DCD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9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3" t="25000" b="50000"/>
          <a:stretch/>
        </p:blipFill>
        <p:spPr>
          <a:xfrm>
            <a:off x="0" y="188641"/>
            <a:ext cx="6876256" cy="1317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7B41-A9FF-4F47-8C40-2F18D019025C}" type="datetimeFigureOut">
              <a:rPr lang="en-GB" smtClean="0"/>
              <a:t>17/07/2016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C3F5-59B1-4255-91CB-8C8D7DCD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0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3" t="25000" b="50000"/>
          <a:stretch/>
        </p:blipFill>
        <p:spPr>
          <a:xfrm>
            <a:off x="0" y="188641"/>
            <a:ext cx="6876256" cy="1317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16832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7B41-A9FF-4F47-8C40-2F18D019025C}" type="datetimeFigureOut">
              <a:rPr lang="en-GB" smtClean="0"/>
              <a:t>17/07/2016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C3F5-59B1-4255-91CB-8C8D7DCD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7B41-A9FF-4F47-8C40-2F18D019025C}" type="datetimeFigureOut">
              <a:rPr lang="en-GB" smtClean="0"/>
              <a:t>17/07/2016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C3F5-59B1-4255-91CB-8C8D7DCD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42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7B41-A9FF-4F47-8C40-2F18D019025C}" type="datetimeFigureOut">
              <a:rPr lang="en-GB" smtClean="0"/>
              <a:t>17/07/2016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C3F5-59B1-4255-91CB-8C8D7DCD0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1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71"/>
            <a:ext cx="9144000" cy="17712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  <a:prstGeom prst="roundRect">
            <a:avLst>
              <a:gd name="adj" fmla="val 4536"/>
            </a:avLst>
          </a:prstGeom>
          <a:ln w="38100">
            <a:solidFill>
              <a:srgbClr val="4C018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oundRect">
            <a:avLst/>
          </a:prstGeom>
          <a:ln w="38100">
            <a:solidFill>
              <a:srgbClr val="4C0185"/>
            </a:solidFill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C0185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A9DC7B41-A9FF-4F47-8C40-2F18D019025C}" type="datetimeFigureOut">
              <a:rPr lang="en-GB" smtClean="0"/>
              <a:pPr/>
              <a:t>17/07/2016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oundRect">
            <a:avLst/>
          </a:prstGeom>
          <a:ln w="38100">
            <a:solidFill>
              <a:srgbClr val="4C0185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C0185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oundRect">
            <a:avLst/>
          </a:prstGeom>
          <a:ln w="38100">
            <a:solidFill>
              <a:srgbClr val="4C0185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C0185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33F0C3F5-59B1-4255-91CB-8C8D7DCD07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5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4C0185"/>
          </a:solidFill>
          <a:latin typeface="Aharoni" panose="02010803020104030203" pitchFamily="2" charset="-79"/>
          <a:ea typeface="+mn-ea"/>
          <a:cs typeface="Aharoni" panose="02010803020104030203" pitchFamily="2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4C0185"/>
          </a:solidFill>
          <a:latin typeface="Aharoni" panose="02010803020104030203" pitchFamily="2" charset="-79"/>
          <a:ea typeface="+mn-ea"/>
          <a:cs typeface="Aharoni" panose="02010803020104030203" pitchFamily="2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C0185"/>
          </a:solidFill>
          <a:latin typeface="Aharoni" panose="02010803020104030203" pitchFamily="2" charset="-79"/>
          <a:ea typeface="+mn-ea"/>
          <a:cs typeface="Aharoni" panose="02010803020104030203" pitchFamily="2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C0185"/>
          </a:solidFill>
          <a:latin typeface="Aharoni" panose="02010803020104030203" pitchFamily="2" charset="-79"/>
          <a:ea typeface="+mn-ea"/>
          <a:cs typeface="Aharoni" panose="02010803020104030203" pitchFamily="2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4C0185"/>
          </a:solidFill>
          <a:latin typeface="Aharoni" panose="02010803020104030203" pitchFamily="2" charset="-79"/>
          <a:ea typeface="+mn-ea"/>
          <a:cs typeface="Aharoni" panose="02010803020104030203" pitchFamily="2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350696" cy="147002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Arts Festival Project</a:t>
            </a:r>
            <a:r>
              <a:rPr lang="en-GB" sz="3600" dirty="0"/>
              <a:t>: How did Henry V win the Battle of Agincourt?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July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32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the scene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916113"/>
            <a:ext cx="5613400" cy="4210050"/>
          </a:xfrm>
        </p:spPr>
      </p:pic>
    </p:spTree>
    <p:extLst>
      <p:ext uri="{BB962C8B-B14F-4D97-AF65-F5344CB8AC3E}">
        <p14:creationId xmlns:p14="http://schemas.microsoft.com/office/powerpoint/2010/main" val="308757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Research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916113"/>
            <a:ext cx="5613400" cy="4210050"/>
          </a:xfrm>
        </p:spPr>
      </p:pic>
    </p:spTree>
    <p:extLst>
      <p:ext uri="{BB962C8B-B14F-4D97-AF65-F5344CB8AC3E}">
        <p14:creationId xmlns:p14="http://schemas.microsoft.com/office/powerpoint/2010/main" val="180749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the soldiers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916113"/>
            <a:ext cx="5613400" cy="4210050"/>
          </a:xfrm>
        </p:spPr>
      </p:pic>
    </p:spTree>
    <p:extLst>
      <p:ext uri="{BB962C8B-B14F-4D97-AF65-F5344CB8AC3E}">
        <p14:creationId xmlns:p14="http://schemas.microsoft.com/office/powerpoint/2010/main" val="208058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Making the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13552"/>
          <a:stretch/>
        </p:blipFill>
        <p:spPr>
          <a:xfrm>
            <a:off x="1691680" y="2204864"/>
            <a:ext cx="5555672" cy="4210050"/>
          </a:xfrm>
        </p:spPr>
      </p:pic>
    </p:spTree>
    <p:extLst>
      <p:ext uri="{BB962C8B-B14F-4D97-AF65-F5344CB8AC3E}">
        <p14:creationId xmlns:p14="http://schemas.microsoft.com/office/powerpoint/2010/main" val="14376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Researching the tactics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2" y="1916113"/>
            <a:ext cx="7488275" cy="4210050"/>
          </a:xfrm>
        </p:spPr>
      </p:pic>
    </p:spTree>
    <p:extLst>
      <p:ext uri="{BB962C8B-B14F-4D97-AF65-F5344CB8AC3E}">
        <p14:creationId xmlns:p14="http://schemas.microsoft.com/office/powerpoint/2010/main" val="215469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finished model!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12256"/>
          <a:stretch/>
        </p:blipFill>
        <p:spPr>
          <a:xfrm>
            <a:off x="251520" y="1844824"/>
            <a:ext cx="4351658" cy="324107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4321439" cy="3241079"/>
          </a:xfrm>
          <a:prstGeom prst="roundRect">
            <a:avLst>
              <a:gd name="adj" fmla="val 4536"/>
            </a:avLst>
          </a:prstGeom>
          <a:ln w="38100">
            <a:solidFill>
              <a:srgbClr val="4C0185"/>
            </a:solidFill>
          </a:ln>
        </p:spPr>
      </p:pic>
    </p:spTree>
    <p:extLst>
      <p:ext uri="{BB962C8B-B14F-4D97-AF65-F5344CB8AC3E}">
        <p14:creationId xmlns:p14="http://schemas.microsoft.com/office/powerpoint/2010/main" val="113197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Re-enactment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916113"/>
            <a:ext cx="5613400" cy="4210050"/>
          </a:xfrm>
        </p:spPr>
      </p:pic>
    </p:spTree>
    <p:extLst>
      <p:ext uri="{BB962C8B-B14F-4D97-AF65-F5344CB8AC3E}">
        <p14:creationId xmlns:p14="http://schemas.microsoft.com/office/powerpoint/2010/main" val="420475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 of the day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58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Arts Festival Project: How did Henry V win the Battle of Agincourt?</vt:lpstr>
      <vt:lpstr>Setting the scene</vt:lpstr>
      <vt:lpstr>Student Research</vt:lpstr>
      <vt:lpstr>Making the soldiers</vt:lpstr>
      <vt:lpstr>Making the model</vt:lpstr>
      <vt:lpstr>Researching the tactics</vt:lpstr>
      <vt:lpstr>The finished model!</vt:lpstr>
      <vt:lpstr>The Re-enactment</vt:lpstr>
      <vt:lpstr>The end of the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Williams</dc:creator>
  <cp:lastModifiedBy>Owens</cp:lastModifiedBy>
  <cp:revision>2</cp:revision>
  <dcterms:created xsi:type="dcterms:W3CDTF">2014-07-03T22:37:05Z</dcterms:created>
  <dcterms:modified xsi:type="dcterms:W3CDTF">2016-07-17T19:41:01Z</dcterms:modified>
</cp:coreProperties>
</file>