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5" r:id="rId7"/>
    <p:sldId id="262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813C-3419-4FB8-B2ED-B0D8C0DF1ECE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9303-9438-4023-B7C6-2256CD8FD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48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813C-3419-4FB8-B2ED-B0D8C0DF1ECE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9303-9438-4023-B7C6-2256CD8FD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938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813C-3419-4FB8-B2ED-B0D8C0DF1ECE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9303-9438-4023-B7C6-2256CD8FD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47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813C-3419-4FB8-B2ED-B0D8C0DF1ECE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9303-9438-4023-B7C6-2256CD8FD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60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813C-3419-4FB8-B2ED-B0D8C0DF1ECE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9303-9438-4023-B7C6-2256CD8FD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01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813C-3419-4FB8-B2ED-B0D8C0DF1ECE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9303-9438-4023-B7C6-2256CD8FD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868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813C-3419-4FB8-B2ED-B0D8C0DF1ECE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9303-9438-4023-B7C6-2256CD8FD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80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813C-3419-4FB8-B2ED-B0D8C0DF1ECE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9303-9438-4023-B7C6-2256CD8FD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01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813C-3419-4FB8-B2ED-B0D8C0DF1ECE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9303-9438-4023-B7C6-2256CD8FD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351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813C-3419-4FB8-B2ED-B0D8C0DF1ECE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9303-9438-4023-B7C6-2256CD8FD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3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813C-3419-4FB8-B2ED-B0D8C0DF1ECE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9303-9438-4023-B7C6-2256CD8FD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05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0813C-3419-4FB8-B2ED-B0D8C0DF1ECE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99303-9438-4023-B7C6-2256CD8FD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98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130425"/>
            <a:ext cx="7846640" cy="1470025"/>
          </a:xfrm>
        </p:spPr>
        <p:txBody>
          <a:bodyPr>
            <a:noAutofit/>
          </a:bodyPr>
          <a:lstStyle/>
          <a:p>
            <a:r>
              <a:rPr lang="en-GB" dirty="0" smtClean="0"/>
              <a:t>Was Margery </a:t>
            </a:r>
            <a:r>
              <a:rPr lang="en-GB" dirty="0" err="1" smtClean="0"/>
              <a:t>Spuret</a:t>
            </a:r>
            <a:r>
              <a:rPr lang="en-GB" dirty="0" smtClean="0"/>
              <a:t> married to  Thomas Hornby?</a:t>
            </a:r>
            <a:br>
              <a:rPr lang="en-GB" dirty="0" smtClean="0"/>
            </a:br>
            <a:r>
              <a:rPr lang="en-GB" dirty="0" smtClean="0"/>
              <a:t>(Or was Thomas married to Beatrix de </a:t>
            </a:r>
            <a:r>
              <a:rPr lang="en-GB" dirty="0" err="1" smtClean="0"/>
              <a:t>Gillyng</a:t>
            </a:r>
            <a:r>
              <a:rPr lang="en-GB" dirty="0" smtClean="0"/>
              <a:t> instead?!)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365104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A medieval soap opera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24128" y="1552203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69269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Slide 1: Medieval Marriage: the rules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1484784"/>
            <a:ext cx="73448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a marriage to be valid and lawful a couple had to: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be free to marry (not married to anyone else);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agree that they wanted to get married;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exchange properly-worded vows stating that they were now married.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The problems: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church encouraged couples to have witnesses and to exchange vows in front of a priest, but did not think this was essential.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There was no real agreement about how to word vows properly.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01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Slide 2: The documents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6855271" cy="28083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789040"/>
            <a:ext cx="6943409" cy="250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2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Slide 3: The complaints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1340768"/>
            <a:ext cx="60486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Beatrix de </a:t>
            </a:r>
            <a:r>
              <a:rPr lang="en-GB" sz="2800" dirty="0" err="1" smtClean="0"/>
              <a:t>Gillyng</a:t>
            </a:r>
            <a:r>
              <a:rPr lang="en-GB" sz="2800" dirty="0" smtClean="0"/>
              <a:t> alleges: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She exchanged vows of marriage with Thomas Hornby in 1393.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r>
              <a:rPr lang="en-GB" sz="2800" dirty="0" smtClean="0"/>
              <a:t>Margery </a:t>
            </a:r>
            <a:r>
              <a:rPr lang="en-GB" sz="2800" dirty="0" err="1" smtClean="0"/>
              <a:t>Spuret</a:t>
            </a:r>
            <a:r>
              <a:rPr lang="en-GB" sz="2800" dirty="0" smtClean="0"/>
              <a:t> alleges: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She exchanged vows of marriage with Thomas Hornby in 1389.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r>
              <a:rPr lang="en-GB" sz="2800" dirty="0" smtClean="0"/>
              <a:t>Thomas Hornby alleges: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This is all news to him!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861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Slide 4: The witnesses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1268760"/>
            <a:ext cx="72728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Isabel </a:t>
            </a:r>
            <a:r>
              <a:rPr lang="en-GB" sz="2800" dirty="0" err="1" smtClean="0"/>
              <a:t>Spuret</a:t>
            </a:r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Juliana del </a:t>
            </a:r>
            <a:r>
              <a:rPr lang="en-GB" sz="2800" dirty="0" err="1" smtClean="0"/>
              <a:t>Grene</a:t>
            </a:r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Thomas Hornby (senior)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Margaret </a:t>
            </a:r>
            <a:r>
              <a:rPr lang="en-GB" sz="2800" dirty="0" err="1" smtClean="0"/>
              <a:t>Esyngwald</a:t>
            </a:r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Thomas </a:t>
            </a:r>
            <a:r>
              <a:rPr lang="en-GB" sz="2800" dirty="0" err="1" smtClean="0"/>
              <a:t>Gasegill</a:t>
            </a:r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John </a:t>
            </a:r>
            <a:r>
              <a:rPr lang="en-GB" sz="2800" dirty="0" err="1" smtClean="0"/>
              <a:t>Wyresdall</a:t>
            </a:r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John de </a:t>
            </a:r>
            <a:r>
              <a:rPr lang="en-GB" sz="2800" dirty="0" err="1" smtClean="0"/>
              <a:t>Akom</a:t>
            </a:r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Thomas </a:t>
            </a:r>
            <a:r>
              <a:rPr lang="en-GB" sz="2800" dirty="0" err="1" smtClean="0"/>
              <a:t>Menston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618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Slide 5: Additional witnesses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1556792"/>
            <a:ext cx="6120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Katharine Sadler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Walter de </a:t>
            </a:r>
            <a:r>
              <a:rPr lang="en-GB" sz="2800" dirty="0" err="1" smtClean="0"/>
              <a:t>Mellerby</a:t>
            </a:r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Robert </a:t>
            </a:r>
            <a:r>
              <a:rPr lang="en-GB" sz="2800" dirty="0" err="1" smtClean="0"/>
              <a:t>Polayn</a:t>
            </a:r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Richard </a:t>
            </a:r>
            <a:r>
              <a:rPr lang="en-GB" sz="2800" dirty="0" err="1" smtClean="0"/>
              <a:t>Wyresdall</a:t>
            </a:r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Alice </a:t>
            </a:r>
            <a:r>
              <a:rPr lang="en-GB" sz="2800" dirty="0" err="1" smtClean="0"/>
              <a:t>Menston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8577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Slide 6: The verdict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484784"/>
            <a:ext cx="705678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After nearly two years of discussions, witness interviews and hearings, the church court ruled that:</a:t>
            </a:r>
          </a:p>
          <a:p>
            <a:endParaRPr lang="en-GB" dirty="0"/>
          </a:p>
          <a:p>
            <a:r>
              <a:rPr lang="en-GB" sz="2400" dirty="0" smtClean="0"/>
              <a:t>Thomas Hornby was married to Beatrix de </a:t>
            </a:r>
            <a:r>
              <a:rPr lang="en-GB" sz="2400" dirty="0" err="1" smtClean="0"/>
              <a:t>Gillyng</a:t>
            </a:r>
            <a:endParaRPr lang="en-GB" sz="2400" dirty="0" smtClean="0"/>
          </a:p>
          <a:p>
            <a:endParaRPr lang="en-GB" dirty="0" smtClean="0"/>
          </a:p>
          <a:p>
            <a:r>
              <a:rPr lang="en-GB" dirty="0" smtClean="0"/>
              <a:t>Margery </a:t>
            </a:r>
            <a:r>
              <a:rPr lang="en-GB" dirty="0" err="1" smtClean="0"/>
              <a:t>Spuret</a:t>
            </a:r>
            <a:r>
              <a:rPr lang="en-GB" dirty="0" smtClean="0"/>
              <a:t> was told she had not proved her case sufficiently to establish that a marriage had properly taken place.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203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130425"/>
            <a:ext cx="7846640" cy="1470025"/>
          </a:xfrm>
        </p:spPr>
        <p:txBody>
          <a:bodyPr>
            <a:noAutofit/>
          </a:bodyPr>
          <a:lstStyle/>
          <a:p>
            <a:r>
              <a:rPr lang="en-GB" dirty="0" smtClean="0"/>
              <a:t>Was Margery </a:t>
            </a:r>
            <a:r>
              <a:rPr lang="en-GB" dirty="0" err="1" smtClean="0"/>
              <a:t>Spuret</a:t>
            </a:r>
            <a:r>
              <a:rPr lang="en-GB" dirty="0" smtClean="0"/>
              <a:t> married to  Thomas Hornby?</a:t>
            </a:r>
            <a:br>
              <a:rPr lang="en-GB" dirty="0" smtClean="0"/>
            </a:br>
            <a:r>
              <a:rPr lang="en-GB" dirty="0" smtClean="0"/>
              <a:t>(Or was Thomas married to Beatrix de </a:t>
            </a:r>
            <a:r>
              <a:rPr lang="en-GB" dirty="0" err="1" smtClean="0"/>
              <a:t>Gillyng</a:t>
            </a:r>
            <a:r>
              <a:rPr lang="en-GB" dirty="0" smtClean="0"/>
              <a:t> instead?!)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365104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A medieval soap opera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(end)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33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263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Was Margery Spuret married to  Thomas Hornby? (Or was Thomas married to Beatrix de Gillyng instead?!)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Was Margery Spuret married to  Thomas Hornby? (Or was Thomas married to Beatrix de Gillyng instead?!)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Margery Spuret v Thomas Hornby 1394</dc:title>
  <dc:creator>Mike Tyler;Historical Association</dc:creator>
  <cp:lastModifiedBy>Maheema Chanrai</cp:lastModifiedBy>
  <cp:revision>12</cp:revision>
  <dcterms:created xsi:type="dcterms:W3CDTF">2016-05-02T11:59:29Z</dcterms:created>
  <dcterms:modified xsi:type="dcterms:W3CDTF">2017-12-06T13:04:40Z</dcterms:modified>
</cp:coreProperties>
</file>