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8BDEB26-41D7-482B-8C0A-B90B77CB7CFD}">
  <a:tblStyle styleId="{C8BDEB26-41D7-482B-8C0A-B90B77CB7CF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9EFF7"/>
          </a:solidFill>
        </a:fill>
      </a:tcStyle>
    </a:wholeTbl>
    <a:band1H>
      <a:tcStyle>
        <a:tcBdr/>
        <a:fill>
          <a:solidFill>
            <a:srgbClr val="D0DEEF"/>
          </a:solidFill>
        </a:fill>
      </a:tcStyle>
    </a:band1H>
    <a:band1V>
      <a:tcStyle>
        <a:tcBdr/>
        <a:fill>
          <a:solidFill>
            <a:srgbClr val="D0DEEF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1999" cy="372307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08996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Shape 84"/>
          <p:cNvGraphicFramePr/>
          <p:nvPr>
            <p:extLst>
              <p:ext uri="{D42A27DB-BD31-4B8C-83A1-F6EECF244321}">
                <p14:modId xmlns:p14="http://schemas.microsoft.com/office/powerpoint/2010/main" val="578277778"/>
              </p:ext>
            </p:extLst>
          </p:nvPr>
        </p:nvGraphicFramePr>
        <p:xfrm>
          <a:off x="0" y="-3"/>
          <a:ext cx="12192000" cy="6845575"/>
        </p:xfrm>
        <a:graphic>
          <a:graphicData uri="http://schemas.openxmlformats.org/drawingml/2006/table">
            <a:tbl>
              <a:tblPr firstRow="1" bandRow="1">
                <a:noFill/>
                <a:tableStyleId>{C8BDEB26-41D7-482B-8C0A-B90B77CB7CFD}</a:tableStyleId>
              </a:tblPr>
              <a:tblGrid>
                <a:gridCol w="1460675"/>
                <a:gridCol w="10731325"/>
              </a:tblGrid>
              <a:tr h="15231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dk1"/>
                          </a:solidFill>
                        </a:rPr>
                        <a:t>Exhibit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BB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smtClean="0">
                          <a:solidFill>
                            <a:schemeClr val="dk1"/>
                          </a:solidFill>
                        </a:rPr>
                        <a:t>Comments/thoughts</a:t>
                      </a:r>
                      <a:endParaRPr lang="en-US" sz="18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BBD6EE"/>
                    </a:solidFill>
                  </a:tcPr>
                </a:tc>
              </a:tr>
              <a:tr h="88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/>
                        <a:t>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  <a:tr h="88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B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  <a:tr h="88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C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  <a:tr h="88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  <a:tr h="88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  <a:tr h="88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/>
                        <a:t>F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Gavin Sheffield;Historical Association</dc:creator>
  <cp:lastModifiedBy>Maheema Chanrai</cp:lastModifiedBy>
  <cp:revision>2</cp:revision>
  <dcterms:modified xsi:type="dcterms:W3CDTF">2017-12-06T14:57:46Z</dcterms:modified>
</cp:coreProperties>
</file>