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1344" y="-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6344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88987" y="-1301587"/>
            <a:ext cx="5153424" cy="773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 descr="A Gentry meal 15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 descr="Medieval_women_hunt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35112" y="-1835112"/>
            <a:ext cx="5133249" cy="88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 descr="Court of the King's Bench 14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93949" y="-1993949"/>
            <a:ext cx="5143499" cy="913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 descr="Henry IV Family tree Claim to Fran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746812" y="-1746812"/>
            <a:ext cx="5145874" cy="86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7807075" y="12600"/>
            <a:ext cx="112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538713" y="-1538712"/>
            <a:ext cx="5057574" cy="81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6" name="Shape 96" descr="pilgrims travelling to Rom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 descr="Working the land 15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1450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615574" y="-1615573"/>
            <a:ext cx="5143499" cy="837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Sheffield;Historical Association</dc:creator>
  <cp:lastModifiedBy>Maheema Chanrai</cp:lastModifiedBy>
  <cp:revision>1</cp:revision>
  <dcterms:modified xsi:type="dcterms:W3CDTF">2017-12-06T14:58:19Z</dcterms:modified>
</cp:coreProperties>
</file>