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68" r:id="rId5"/>
    <p:sldId id="267" r:id="rId6"/>
    <p:sldId id="269" r:id="rId7"/>
    <p:sldId id="260" r:id="rId8"/>
    <p:sldId id="257" r:id="rId9"/>
    <p:sldId id="258" r:id="rId10"/>
    <p:sldId id="25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5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C8285-8AC3-46DA-AD52-7471794C02FF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C796F-7393-4104-A6C5-5E6E8ECA0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66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Photo attribution:</a:t>
            </a:r>
            <a:r>
              <a:rPr lang="en-GB" baseline="0" dirty="0" smtClean="0"/>
              <a:t> https://en.wikipedia.org/wiki/File:Aira_Pillars.jpg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C796F-7393-4104-A6C5-5E6E8ECA06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49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47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8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6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1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96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0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21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60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53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58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83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B0E2F-46FA-4488-BB6E-2DF02F2842FA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2E849-B316-4582-9C71-1C8E8C34A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5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were the foundations of the Cold War?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LO: To analyse what helped to create the conditions of the Cold War.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0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foundation matches your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300" y="1825625"/>
            <a:ext cx="55245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Money, jobs or trade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Fear and paranoia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International political power – being the most powerful country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Differences in ideology (capitalism/communism)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Weapons or their development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843087"/>
            <a:ext cx="55245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Economic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Mutual fear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Desire for supremacy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Ideology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arms race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9817" y="4624251"/>
            <a:ext cx="5659483" cy="1938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Now rank these foundations in order of importance in your group.</a:t>
            </a:r>
          </a:p>
          <a:p>
            <a:r>
              <a:rPr lang="en-GB" sz="2400" dirty="0" smtClean="0"/>
              <a:t>Which were most important in creating and sustaining the Cold War?</a:t>
            </a:r>
          </a:p>
          <a:p>
            <a:r>
              <a:rPr lang="en-GB" sz="2400" dirty="0" smtClean="0"/>
              <a:t>Write one sentence explaining your ranking.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7514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 ready to share which foundation your </a:t>
            </a:r>
            <a:r>
              <a:rPr lang="en-GB" smtClean="0"/>
              <a:t>group thinks is </a:t>
            </a:r>
            <a:r>
              <a:rPr lang="en-GB" dirty="0" smtClean="0"/>
              <a:t>most important and give evidence to justify why.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are going to identify the foundations of the Cold War: the key factors that helped to underpin the Cold War and kept it going for so long.</a:t>
            </a:r>
          </a:p>
          <a:p>
            <a:r>
              <a:rPr lang="en-GB" dirty="0" smtClean="0"/>
              <a:t>These are going to help us understand what caused the Cold War, how and why it changed over time, and what brought it to an end.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48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foundations?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792" y="1690688"/>
            <a:ext cx="6520002" cy="4892992"/>
          </a:xfrm>
        </p:spPr>
      </p:pic>
    </p:spTree>
    <p:extLst>
      <p:ext uri="{BB962C8B-B14F-4D97-AF65-F5344CB8AC3E}">
        <p14:creationId xmlns:p14="http://schemas.microsoft.com/office/powerpoint/2010/main" val="485004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foundations of a school?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792" y="1690688"/>
            <a:ext cx="6520002" cy="4892992"/>
          </a:xfrm>
        </p:spPr>
      </p:pic>
    </p:spTree>
    <p:extLst>
      <p:ext uri="{BB962C8B-B14F-4D97-AF65-F5344CB8AC3E}">
        <p14:creationId xmlns:p14="http://schemas.microsoft.com/office/powerpoint/2010/main" val="23261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foundations of a school?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792" y="1690688"/>
            <a:ext cx="6520002" cy="4892992"/>
          </a:xfrm>
        </p:spPr>
      </p:pic>
      <p:sp>
        <p:nvSpPr>
          <p:cNvPr id="3" name="TextBox 2"/>
          <p:cNvSpPr txBox="1"/>
          <p:nvPr/>
        </p:nvSpPr>
        <p:spPr>
          <a:xfrm rot="16200000">
            <a:off x="3387438" y="3796284"/>
            <a:ext cx="2466112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Teachers</a:t>
            </a:r>
            <a:endParaRPr lang="en-GB" sz="48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6477003" y="4031811"/>
            <a:ext cx="2466112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Students</a:t>
            </a:r>
            <a:endParaRPr lang="en-GB" sz="48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4649560" y="3605794"/>
            <a:ext cx="2155987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Site staff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886895" y="3587588"/>
            <a:ext cx="2466112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Head teacher</a:t>
            </a:r>
            <a:endParaRPr lang="en-GB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9365673" y="1839885"/>
            <a:ext cx="26739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would be the effect if some of the foundations were weakened or removed?</a:t>
            </a:r>
          </a:p>
          <a:p>
            <a:r>
              <a:rPr lang="en-GB" sz="2800" dirty="0" smtClean="0"/>
              <a:t>What does this tell us about which are most important?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795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Identifying our foundations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help us identify our foundations, we are going to read the stories of some key figures who were involved in the Cold War.</a:t>
            </a:r>
          </a:p>
          <a:p>
            <a:r>
              <a:rPr lang="en-GB" dirty="0" smtClean="0"/>
              <a:t>These will give us clues as to what created the Cold War and kept it going.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0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individuals and your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Joseph McCarthy</a:t>
            </a:r>
          </a:p>
          <a:p>
            <a:r>
              <a:rPr lang="en-GB" dirty="0" smtClean="0"/>
              <a:t>Dean Acheson</a:t>
            </a:r>
          </a:p>
          <a:p>
            <a:r>
              <a:rPr lang="en-GB" dirty="0" smtClean="0"/>
              <a:t>Andrei Sakharov</a:t>
            </a:r>
            <a:endParaRPr lang="en-GB" dirty="0"/>
          </a:p>
          <a:p>
            <a:r>
              <a:rPr lang="en-GB" dirty="0" err="1" smtClean="0"/>
              <a:t>Vyacheslav</a:t>
            </a:r>
            <a:r>
              <a:rPr lang="en-GB" dirty="0" smtClean="0"/>
              <a:t> Molotov</a:t>
            </a:r>
            <a:endParaRPr lang="en-GB" dirty="0"/>
          </a:p>
          <a:p>
            <a:r>
              <a:rPr lang="en-GB" dirty="0" smtClean="0"/>
              <a:t>Rudi </a:t>
            </a:r>
            <a:r>
              <a:rPr lang="en-GB" dirty="0" err="1" smtClean="0"/>
              <a:t>Dutschke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72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 you read, underline information relevant to your number: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Money</a:t>
            </a:r>
            <a:r>
              <a:rPr lang="en-GB" dirty="0" smtClean="0"/>
              <a:t>, jobs or trade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International political power – being the most powerful country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Fear and paranoia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Differences in ideology (capitalism/communism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Weapons or their development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5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re-read the information you’ve underlined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Does it help to explain why the Cold War started or why it carried on?</a:t>
            </a:r>
          </a:p>
          <a:p>
            <a:endParaRPr lang="en-GB" dirty="0"/>
          </a:p>
          <a:p>
            <a:r>
              <a:rPr lang="en-GB" dirty="0" smtClean="0"/>
              <a:t>If not then cross it out.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0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367</Words>
  <Application>Microsoft Office PowerPoint</Application>
  <PresentationFormat>Custom</PresentationFormat>
  <Paragraphs>51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What were the foundations of the Cold War?</vt:lpstr>
      <vt:lpstr>Today’s purpose</vt:lpstr>
      <vt:lpstr>What are foundations?</vt:lpstr>
      <vt:lpstr>What are the foundations of a school?</vt:lpstr>
      <vt:lpstr>What are the foundations of a school?</vt:lpstr>
      <vt:lpstr>Identifying our foundations</vt:lpstr>
      <vt:lpstr>Key individuals and your groups</vt:lpstr>
      <vt:lpstr>As you read, underline information relevant to your number:</vt:lpstr>
      <vt:lpstr>Now re-read the information you’ve underlined</vt:lpstr>
      <vt:lpstr>Which foundation matches your work?</vt:lpstr>
      <vt:lpstr>Plenary</vt:lpstr>
    </vt:vector>
  </TitlesOfParts>
  <Company>ARK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Farndon; Historical Association</dc:creator>
  <cp:lastModifiedBy>Foolproofs</cp:lastModifiedBy>
  <cp:revision>21</cp:revision>
  <dcterms:created xsi:type="dcterms:W3CDTF">2017-09-01T21:25:05Z</dcterms:created>
  <dcterms:modified xsi:type="dcterms:W3CDTF">2018-01-17T16:49:04Z</dcterms:modified>
</cp:coreProperties>
</file>