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13"/>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6629400" y="274638"/>
            <a:ext cx="2057400" cy="5851526"/>
          </a:xfrm>
          <a:prstGeom prst="rect">
            <a:avLst/>
          </a:prstGeom>
        </p:spPr>
        <p:txBody>
          <a:bodyPr/>
          <a:lstStyle/>
          <a:p>
            <a:pPr/>
            <a:r>
              <a:t>Title Text</a:t>
            </a:r>
          </a:p>
        </p:txBody>
      </p:sp>
      <p:sp>
        <p:nvSpPr>
          <p:cNvPr id="102" name="Body Level One…"/>
          <p:cNvSpPr txBox="1"/>
          <p:nvPr>
            <p:ph type="body" idx="1"/>
          </p:nvPr>
        </p:nvSpPr>
        <p:spPr>
          <a:xfrm>
            <a:off x="457200" y="274638"/>
            <a:ext cx="6019800" cy="585152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Title 3"/>
          <p:cNvSpPr txBox="1"/>
          <p:nvPr>
            <p:ph type="title"/>
          </p:nvPr>
        </p:nvSpPr>
        <p:spPr>
          <a:prstGeom prst="rect">
            <a:avLst/>
          </a:prstGeom>
          <a:solidFill>
            <a:srgbClr val="558ED5"/>
          </a:solidFill>
        </p:spPr>
        <p:txBody>
          <a:bodyPr/>
          <a:lstStyle>
            <a:lvl1pPr defTabSz="886968">
              <a:defRPr b="1" sz="3783"/>
            </a:lvl1pPr>
          </a:lstStyle>
          <a:p>
            <a:pPr/>
            <a:r>
              <a:t>How did archaeologists lift artefacts from the mud at Must Farm?</a:t>
            </a:r>
          </a:p>
        </p:txBody>
      </p:sp>
      <p:sp>
        <p:nvSpPr>
          <p:cNvPr id="113" name="Text Placeholder 6"/>
          <p:cNvSpPr txBox="1"/>
          <p:nvPr>
            <p:ph type="body" sz="half" idx="1"/>
          </p:nvPr>
        </p:nvSpPr>
        <p:spPr>
          <a:xfrm>
            <a:off x="457200" y="1535111"/>
            <a:ext cx="4040188" cy="5062241"/>
          </a:xfrm>
          <a:prstGeom prst="rect">
            <a:avLst/>
          </a:prstGeom>
        </p:spPr>
        <p:txBody>
          <a:bodyPr/>
          <a:lstStyle>
            <a:lvl1pPr>
              <a:spcBef>
                <a:spcPts val="300"/>
              </a:spcBef>
              <a:defRPr b="0" sz="1600"/>
            </a:lvl1pPr>
          </a:lstStyle>
          <a:p>
            <a:pPr/>
            <a:r>
              <a:t>Photo Credit; Dr Coleen Morgan</a:t>
            </a:r>
          </a:p>
        </p:txBody>
      </p:sp>
      <p:pic>
        <p:nvPicPr>
          <p:cNvPr id="114" name="Picture 3" descr="Picture 3"/>
          <p:cNvPicPr>
            <a:picLocks noChangeAspect="1"/>
          </p:cNvPicPr>
          <p:nvPr/>
        </p:nvPicPr>
        <p:blipFill>
          <a:blip r:embed="rId2">
            <a:extLst/>
          </a:blip>
          <a:stretch>
            <a:fillRect/>
          </a:stretch>
        </p:blipFill>
        <p:spPr>
          <a:xfrm>
            <a:off x="1115616" y="1700808"/>
            <a:ext cx="6840760" cy="4564068"/>
          </a:xfrm>
          <a:prstGeom prst="rect">
            <a:avLst/>
          </a:prstGeom>
          <a:ln w="12700">
            <a:miter lim="400000"/>
          </a:ln>
        </p:spPr>
      </p:pic>
      <p:sp>
        <p:nvSpPr>
          <p:cNvPr id="115" name="Text Placeholder 7"/>
          <p:cNvSpPr/>
          <p:nvPr>
            <p:ph type="body" idx="13"/>
          </p:nvPr>
        </p:nvSpPr>
        <p:spPr>
          <a:prstGeom prst="rect">
            <a:avLst/>
          </a:prstGeom>
        </p:spPr>
        <p:txBody>
          <a:bodyPr/>
          <a:lstStyle/>
          <a:p>
            <a:pPr marL="0" indent="0">
              <a:spcBef>
                <a:spcPts val="500"/>
              </a:spcBef>
              <a:buSzTx/>
              <a:buFontTx/>
              <a:buNone/>
              <a:defRPr b="1" sz="2400"/>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7" name="Title 1"/>
          <p:cNvSpPr txBox="1"/>
          <p:nvPr>
            <p:ph type="title"/>
          </p:nvPr>
        </p:nvSpPr>
        <p:spPr>
          <a:prstGeom prst="rect">
            <a:avLst/>
          </a:prstGeom>
        </p:spPr>
        <p:txBody>
          <a:bodyPr/>
          <a:lstStyle>
            <a:lvl1pPr defTabSz="886968">
              <a:defRPr b="1" sz="3783"/>
            </a:lvl1pPr>
          </a:lstStyle>
          <a:p>
            <a:pPr/>
            <a:r>
              <a:t>Late Stone Age (Neolithic) 4,000 -2,500 BC</a:t>
            </a:r>
          </a:p>
        </p:txBody>
      </p:sp>
      <p:pic>
        <p:nvPicPr>
          <p:cNvPr id="118" name="Picture 2" descr="Picture 2"/>
          <p:cNvPicPr>
            <a:picLocks noChangeAspect="1"/>
          </p:cNvPicPr>
          <p:nvPr/>
        </p:nvPicPr>
        <p:blipFill>
          <a:blip r:embed="rId2">
            <a:extLst/>
          </a:blip>
          <a:stretch>
            <a:fillRect/>
          </a:stretch>
        </p:blipFill>
        <p:spPr>
          <a:xfrm>
            <a:off x="1835696" y="1412775"/>
            <a:ext cx="5472608" cy="4874042"/>
          </a:xfrm>
          <a:prstGeom prst="rect">
            <a:avLst/>
          </a:prstGeom>
          <a:ln w="12700">
            <a:miter lim="400000"/>
          </a:ln>
        </p:spPr>
      </p:pic>
      <p:sp>
        <p:nvSpPr>
          <p:cNvPr id="119" name="Text Placeholder 3"/>
          <p:cNvSpPr txBox="1"/>
          <p:nvPr>
            <p:ph type="body" sz="half" idx="1"/>
          </p:nvPr>
        </p:nvSpPr>
        <p:spPr>
          <a:xfrm>
            <a:off x="0" y="1535112"/>
            <a:ext cx="4040188" cy="5207001"/>
          </a:xfrm>
          <a:prstGeom prst="rect">
            <a:avLst/>
          </a:prstGeom>
        </p:spPr>
        <p:txBody>
          <a:bodyPr/>
          <a:lstStyle/>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600"/>
              </a:spcBef>
              <a:defRPr sz="1392"/>
            </a:pPr>
          </a:p>
          <a:p>
            <a:pPr marL="298322" indent="-298322" defTabSz="795527">
              <a:spcBef>
                <a:spcPts val="300"/>
              </a:spcBef>
              <a:defRPr sz="1392"/>
            </a:pPr>
            <a:r>
              <a:t>Photo Credit; Vincent Mourre/Inrap</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Title 1"/>
          <p:cNvSpPr txBox="1"/>
          <p:nvPr>
            <p:ph type="title"/>
          </p:nvPr>
        </p:nvSpPr>
        <p:spPr>
          <a:prstGeom prst="rect">
            <a:avLst/>
          </a:prstGeom>
        </p:spPr>
        <p:txBody>
          <a:bodyPr/>
          <a:lstStyle>
            <a:lvl1pPr defTabSz="886968">
              <a:defRPr b="1" sz="3783"/>
            </a:lvl1pPr>
          </a:lstStyle>
          <a:p>
            <a:pPr/>
            <a:r>
              <a:t>Stone houses at Skara Brae, Scotland 3,180-2,500 BC</a:t>
            </a:r>
          </a:p>
        </p:txBody>
      </p:sp>
      <p:pic>
        <p:nvPicPr>
          <p:cNvPr id="122" name="Picture 2" descr="Picture 2"/>
          <p:cNvPicPr>
            <a:picLocks noChangeAspect="1"/>
          </p:cNvPicPr>
          <p:nvPr/>
        </p:nvPicPr>
        <p:blipFill>
          <a:blip r:embed="rId2">
            <a:extLst/>
          </a:blip>
          <a:stretch>
            <a:fillRect/>
          </a:stretch>
        </p:blipFill>
        <p:spPr>
          <a:xfrm>
            <a:off x="1554690" y="1378906"/>
            <a:ext cx="6329678" cy="4747258"/>
          </a:xfrm>
          <a:prstGeom prst="rect">
            <a:avLst/>
          </a:prstGeom>
          <a:ln w="12700">
            <a:miter lim="400000"/>
          </a:ln>
        </p:spPr>
      </p:pic>
      <p:sp>
        <p:nvSpPr>
          <p:cNvPr id="123" name="Text Placeholder 3"/>
          <p:cNvSpPr txBox="1"/>
          <p:nvPr>
            <p:ph type="body" sz="half" idx="1"/>
          </p:nvPr>
        </p:nvSpPr>
        <p:spPr>
          <a:xfrm>
            <a:off x="0" y="1535112"/>
            <a:ext cx="4040188" cy="5207001"/>
          </a:xfrm>
          <a:prstGeom prst="rect">
            <a:avLst/>
          </a:prstGeom>
        </p:spPr>
        <p:txBody>
          <a:bodyPr/>
          <a:lstStyle/>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300"/>
              </a:spcBef>
              <a:buSzTx/>
              <a:buNone/>
              <a:defRPr sz="1392"/>
            </a:pPr>
            <a:r>
              <a:t>Photo Credit; Wknight94</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Title 1"/>
          <p:cNvSpPr txBox="1"/>
          <p:nvPr>
            <p:ph type="title"/>
          </p:nvPr>
        </p:nvSpPr>
        <p:spPr>
          <a:prstGeom prst="rect">
            <a:avLst/>
          </a:prstGeom>
        </p:spPr>
        <p:txBody>
          <a:bodyPr/>
          <a:lstStyle>
            <a:lvl1pPr>
              <a:defRPr b="1"/>
            </a:lvl1pPr>
          </a:lstStyle>
          <a:p>
            <a:pPr/>
            <a:r>
              <a:t>Bronze Age 2,500-800 BC</a:t>
            </a:r>
          </a:p>
        </p:txBody>
      </p:sp>
      <p:sp>
        <p:nvSpPr>
          <p:cNvPr id="126" name="Content Placeholder 3"/>
          <p:cNvSpPr txBox="1"/>
          <p:nvPr>
            <p:ph type="body" idx="1"/>
          </p:nvPr>
        </p:nvSpPr>
        <p:spPr>
          <a:xfrm>
            <a:off x="457200" y="1600200"/>
            <a:ext cx="8229600" cy="5069160"/>
          </a:xfrm>
          <a:prstGeom prst="rect">
            <a:avLst/>
          </a:prstGeom>
        </p:spPr>
        <p:txBody>
          <a:bodyPr/>
          <a:lstStyle/>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300"/>
              </a:spcBef>
              <a:buSzTx/>
              <a:buNone/>
              <a:defRPr sz="1392"/>
            </a:pPr>
            <a:r>
              <a:t>Photo Credit ;midnightblueowl</a:t>
            </a:r>
          </a:p>
        </p:txBody>
      </p:sp>
      <p:pic>
        <p:nvPicPr>
          <p:cNvPr id="127" name="Picture 4" descr="Picture 4"/>
          <p:cNvPicPr>
            <a:picLocks noChangeAspect="1"/>
          </p:cNvPicPr>
          <p:nvPr/>
        </p:nvPicPr>
        <p:blipFill>
          <a:blip r:embed="rId2">
            <a:extLst/>
          </a:blip>
          <a:stretch>
            <a:fillRect/>
          </a:stretch>
        </p:blipFill>
        <p:spPr>
          <a:xfrm>
            <a:off x="827583" y="1268759"/>
            <a:ext cx="7620001" cy="4552953"/>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9" name="Title 1"/>
          <p:cNvSpPr txBox="1"/>
          <p:nvPr>
            <p:ph type="title"/>
          </p:nvPr>
        </p:nvSpPr>
        <p:spPr>
          <a:prstGeom prst="rect">
            <a:avLst/>
          </a:prstGeom>
        </p:spPr>
        <p:txBody>
          <a:bodyPr/>
          <a:lstStyle>
            <a:lvl1pPr>
              <a:defRPr b="1"/>
            </a:lvl1pPr>
          </a:lstStyle>
          <a:p>
            <a:pPr/>
            <a:r>
              <a:t>StoneHenge 2,500 BC</a:t>
            </a:r>
          </a:p>
        </p:txBody>
      </p:sp>
      <p:sp>
        <p:nvSpPr>
          <p:cNvPr id="130" name="Content Placeholder 2"/>
          <p:cNvSpPr txBox="1"/>
          <p:nvPr>
            <p:ph type="body" idx="1"/>
          </p:nvPr>
        </p:nvSpPr>
        <p:spPr>
          <a:xfrm>
            <a:off x="457200" y="1600200"/>
            <a:ext cx="8229600" cy="5069160"/>
          </a:xfrm>
          <a:prstGeom prst="rect">
            <a:avLst/>
          </a:prstGeom>
        </p:spPr>
        <p:txBody>
          <a:bodyPr/>
          <a:lstStyle/>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600"/>
              </a:spcBef>
              <a:buSzTx/>
              <a:buNone/>
              <a:defRPr sz="1392"/>
            </a:pPr>
          </a:p>
          <a:p>
            <a:pPr marL="0" indent="0" defTabSz="795527">
              <a:spcBef>
                <a:spcPts val="300"/>
              </a:spcBef>
              <a:buSzTx/>
              <a:buNone/>
              <a:defRPr sz="1392"/>
            </a:pPr>
            <a:r>
              <a:t>Photo Credit; Simon Wakefield</a:t>
            </a:r>
          </a:p>
        </p:txBody>
      </p:sp>
      <p:pic>
        <p:nvPicPr>
          <p:cNvPr id="131" name="Picture 2" descr="Picture 2"/>
          <p:cNvPicPr>
            <a:picLocks noChangeAspect="1"/>
          </p:cNvPicPr>
          <p:nvPr/>
        </p:nvPicPr>
        <p:blipFill>
          <a:blip r:embed="rId2">
            <a:extLst/>
          </a:blip>
          <a:stretch>
            <a:fillRect/>
          </a:stretch>
        </p:blipFill>
        <p:spPr>
          <a:xfrm>
            <a:off x="1119889" y="1430590"/>
            <a:ext cx="7248130" cy="482453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Title 1"/>
          <p:cNvSpPr txBox="1"/>
          <p:nvPr>
            <p:ph type="title"/>
          </p:nvPr>
        </p:nvSpPr>
        <p:spPr>
          <a:prstGeom prst="rect">
            <a:avLst/>
          </a:prstGeom>
        </p:spPr>
        <p:txBody>
          <a:bodyPr/>
          <a:lstStyle>
            <a:lvl1pPr>
              <a:defRPr b="1"/>
            </a:lvl1pPr>
          </a:lstStyle>
          <a:p>
            <a:pPr/>
            <a:r>
              <a:t>Flag Fen Causeway 1300 BC</a:t>
            </a:r>
          </a:p>
        </p:txBody>
      </p:sp>
      <p:sp>
        <p:nvSpPr>
          <p:cNvPr id="134" name="Text Placeholder 3"/>
          <p:cNvSpPr txBox="1"/>
          <p:nvPr>
            <p:ph type="body" sz="half" idx="1"/>
          </p:nvPr>
        </p:nvSpPr>
        <p:spPr>
          <a:xfrm>
            <a:off x="457200" y="1535111"/>
            <a:ext cx="4040188" cy="5322889"/>
          </a:xfrm>
          <a:prstGeom prst="rect">
            <a:avLst/>
          </a:prstGeom>
        </p:spPr>
        <p:txBody>
          <a:bodyPr/>
          <a:lstStyle>
            <a:lvl1pPr>
              <a:spcBef>
                <a:spcPts val="300"/>
              </a:spcBef>
              <a:defRPr b="0" sz="1600"/>
            </a:lvl1pPr>
          </a:lstStyle>
          <a:p>
            <a:pPr/>
            <a:r>
              <a:t>Photo Credit; Vivacity</a:t>
            </a:r>
          </a:p>
        </p:txBody>
      </p:sp>
      <p:pic>
        <p:nvPicPr>
          <p:cNvPr id="135" name="Picture 2" descr="Picture 2"/>
          <p:cNvPicPr>
            <a:picLocks noChangeAspect="1"/>
          </p:cNvPicPr>
          <p:nvPr/>
        </p:nvPicPr>
        <p:blipFill>
          <a:blip r:embed="rId2">
            <a:extLst/>
          </a:blip>
          <a:stretch>
            <a:fillRect/>
          </a:stretch>
        </p:blipFill>
        <p:spPr>
          <a:xfrm>
            <a:off x="539551" y="1268759"/>
            <a:ext cx="7926053" cy="5141990"/>
          </a:xfrm>
          <a:prstGeom prst="rect">
            <a:avLst/>
          </a:prstGeom>
          <a:ln w="12700">
            <a:miter lim="400000"/>
          </a:ln>
        </p:spPr>
      </p:pic>
      <p:sp>
        <p:nvSpPr>
          <p:cNvPr id="136" name="Text Placeholder 4"/>
          <p:cNvSpPr/>
          <p:nvPr>
            <p:ph type="body" idx="13"/>
          </p:nvPr>
        </p:nvSpPr>
        <p:spPr>
          <a:prstGeom prst="rect">
            <a:avLst/>
          </a:prstGeom>
        </p:spPr>
        <p:txBody>
          <a:bodyPr/>
          <a:lstStyle/>
          <a:p>
            <a:pPr marL="0" indent="0">
              <a:spcBef>
                <a:spcPts val="500"/>
              </a:spcBef>
              <a:buSzTx/>
              <a:buFontTx/>
              <a:buNone/>
              <a:defRPr b="1" sz="2400"/>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Title 1"/>
          <p:cNvSpPr txBox="1"/>
          <p:nvPr>
            <p:ph type="title"/>
          </p:nvPr>
        </p:nvSpPr>
        <p:spPr>
          <a:prstGeom prst="rect">
            <a:avLst/>
          </a:prstGeom>
        </p:spPr>
        <p:txBody>
          <a:bodyPr/>
          <a:lstStyle>
            <a:lvl1pPr>
              <a:defRPr b="1"/>
            </a:lvl1pPr>
          </a:lstStyle>
          <a:p>
            <a:pPr/>
            <a:r>
              <a:t>Iron Age 800 BC- 43 AD</a:t>
            </a:r>
          </a:p>
        </p:txBody>
      </p:sp>
      <p:pic>
        <p:nvPicPr>
          <p:cNvPr id="139" name="Picture 2" descr="Picture 2"/>
          <p:cNvPicPr>
            <a:picLocks noChangeAspect="1"/>
          </p:cNvPicPr>
          <p:nvPr/>
        </p:nvPicPr>
        <p:blipFill>
          <a:blip r:embed="rId2">
            <a:extLst/>
          </a:blip>
          <a:stretch>
            <a:fillRect/>
          </a:stretch>
        </p:blipFill>
        <p:spPr>
          <a:xfrm>
            <a:off x="1296472" y="1268759"/>
            <a:ext cx="6191884" cy="532502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Title 3"/>
          <p:cNvSpPr txBox="1"/>
          <p:nvPr>
            <p:ph type="title"/>
          </p:nvPr>
        </p:nvSpPr>
        <p:spPr>
          <a:prstGeom prst="rect">
            <a:avLst/>
          </a:prstGeom>
        </p:spPr>
        <p:txBody>
          <a:bodyPr/>
          <a:lstStyle>
            <a:lvl1pPr>
              <a:defRPr b="1"/>
            </a:lvl1pPr>
          </a:lstStyle>
          <a:p>
            <a:pPr/>
            <a:r>
              <a:t>Roman Invasion 43 AD</a:t>
            </a:r>
          </a:p>
        </p:txBody>
      </p:sp>
      <p:sp>
        <p:nvSpPr>
          <p:cNvPr id="142" name="Text Placeholder 4"/>
          <p:cNvSpPr txBox="1"/>
          <p:nvPr>
            <p:ph type="body" sz="half" idx="1"/>
          </p:nvPr>
        </p:nvSpPr>
        <p:spPr>
          <a:xfrm>
            <a:off x="457200" y="1535111"/>
            <a:ext cx="4040188" cy="5322889"/>
          </a:xfrm>
          <a:prstGeom prst="rect">
            <a:avLst/>
          </a:prstGeom>
        </p:spPr>
        <p:txBody>
          <a:bodyPr/>
          <a:lstStyle>
            <a:lvl1pPr>
              <a:spcBef>
                <a:spcPts val="300"/>
              </a:spcBef>
              <a:defRPr b="0" sz="1600"/>
            </a:lvl1pPr>
          </a:lstStyle>
          <a:p>
            <a:pPr/>
            <a:r>
              <a:t>Photo Credit; Caliga10</a:t>
            </a:r>
          </a:p>
        </p:txBody>
      </p:sp>
      <p:pic>
        <p:nvPicPr>
          <p:cNvPr id="143" name="Picture 2" descr="Picture 2"/>
          <p:cNvPicPr>
            <a:picLocks noChangeAspect="1"/>
          </p:cNvPicPr>
          <p:nvPr/>
        </p:nvPicPr>
        <p:blipFill>
          <a:blip r:embed="rId2">
            <a:extLst/>
          </a:blip>
          <a:stretch>
            <a:fillRect/>
          </a:stretch>
        </p:blipFill>
        <p:spPr>
          <a:xfrm>
            <a:off x="2483767" y="1229620"/>
            <a:ext cx="4104458" cy="5472608"/>
          </a:xfrm>
          <a:prstGeom prst="rect">
            <a:avLst/>
          </a:prstGeom>
          <a:ln w="12700">
            <a:miter lim="400000"/>
          </a:ln>
        </p:spPr>
      </p:pic>
      <p:sp>
        <p:nvSpPr>
          <p:cNvPr id="144" name="Text Placeholder 5"/>
          <p:cNvSpPr/>
          <p:nvPr>
            <p:ph type="body" idx="13"/>
          </p:nvPr>
        </p:nvSpPr>
        <p:spPr>
          <a:prstGeom prst="rect">
            <a:avLst/>
          </a:prstGeom>
        </p:spPr>
        <p:txBody>
          <a:bodyPr/>
          <a:lstStyle/>
          <a:p>
            <a:pPr marL="0" indent="0">
              <a:spcBef>
                <a:spcPts val="500"/>
              </a:spcBef>
              <a:buSzTx/>
              <a:buFontTx/>
              <a:buNone/>
              <a:defRPr b="1" sz="2400"/>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Title 1"/>
          <p:cNvSpPr txBox="1"/>
          <p:nvPr>
            <p:ph type="title"/>
          </p:nvPr>
        </p:nvSpPr>
        <p:spPr>
          <a:prstGeom prst="rect">
            <a:avLst/>
          </a:prstGeom>
        </p:spPr>
        <p:txBody>
          <a:bodyPr/>
          <a:lstStyle/>
          <a:p>
            <a:pPr/>
          </a:p>
        </p:txBody>
      </p:sp>
      <p:sp>
        <p:nvSpPr>
          <p:cNvPr id="147" name="Text Placeholder 2"/>
          <p:cNvSpPr txBox="1"/>
          <p:nvPr>
            <p:ph type="body" sz="half" idx="1"/>
          </p:nvPr>
        </p:nvSpPr>
        <p:spPr>
          <a:xfrm>
            <a:off x="457200" y="1535111"/>
            <a:ext cx="4040188" cy="5322889"/>
          </a:xfrm>
          <a:prstGeom prst="rect">
            <a:avLst/>
          </a:prstGeom>
        </p:spPr>
        <p:txBody>
          <a:bodyPr/>
          <a:lstStyle>
            <a:lvl1pPr>
              <a:spcBef>
                <a:spcPts val="300"/>
              </a:spcBef>
              <a:defRPr b="0" sz="1600"/>
            </a:lvl1pPr>
          </a:lstStyle>
          <a:p>
            <a:pPr/>
            <a:r>
              <a:t>Photo Credits; Littlehow, J Myers, Dr Border  </a:t>
            </a:r>
          </a:p>
        </p:txBody>
      </p:sp>
      <p:sp>
        <p:nvSpPr>
          <p:cNvPr id="148" name="Text Placeholder 4"/>
          <p:cNvSpPr/>
          <p:nvPr>
            <p:ph type="body" idx="13"/>
          </p:nvPr>
        </p:nvSpPr>
        <p:spPr>
          <a:prstGeom prst="rect">
            <a:avLst/>
          </a:prstGeom>
        </p:spPr>
        <p:txBody>
          <a:bodyPr/>
          <a:lstStyle/>
          <a:p>
            <a:pPr marL="0" indent="0">
              <a:spcBef>
                <a:spcPts val="500"/>
              </a:spcBef>
              <a:buSzTx/>
              <a:buFontTx/>
              <a:buNone/>
              <a:defRPr b="1" sz="2400"/>
            </a:pPr>
          </a:p>
        </p:txBody>
      </p:sp>
      <p:pic>
        <p:nvPicPr>
          <p:cNvPr id="149" name="Picture 2" descr="Picture 2"/>
          <p:cNvPicPr>
            <a:picLocks noChangeAspect="1"/>
          </p:cNvPicPr>
          <p:nvPr/>
        </p:nvPicPr>
        <p:blipFill>
          <a:blip r:embed="rId2">
            <a:extLst/>
          </a:blip>
          <a:stretch>
            <a:fillRect/>
          </a:stretch>
        </p:blipFill>
        <p:spPr>
          <a:xfrm rot="20985584">
            <a:off x="482701" y="599953"/>
            <a:ext cx="4123207" cy="3092406"/>
          </a:xfrm>
          <a:prstGeom prst="rect">
            <a:avLst/>
          </a:prstGeom>
          <a:ln w="12700">
            <a:miter lim="400000"/>
          </a:ln>
        </p:spPr>
      </p:pic>
      <p:pic>
        <p:nvPicPr>
          <p:cNvPr id="150" name="Picture 3" descr="Picture 3"/>
          <p:cNvPicPr>
            <a:picLocks noChangeAspect="1"/>
          </p:cNvPicPr>
          <p:nvPr/>
        </p:nvPicPr>
        <p:blipFill>
          <a:blip r:embed="rId3">
            <a:extLst/>
          </a:blip>
          <a:stretch>
            <a:fillRect/>
          </a:stretch>
        </p:blipFill>
        <p:spPr>
          <a:xfrm rot="917219">
            <a:off x="4300952" y="1084960"/>
            <a:ext cx="4467092" cy="2973406"/>
          </a:xfrm>
          <a:prstGeom prst="rect">
            <a:avLst/>
          </a:prstGeom>
          <a:ln w="12700">
            <a:miter lim="400000"/>
          </a:ln>
        </p:spPr>
      </p:pic>
      <p:pic>
        <p:nvPicPr>
          <p:cNvPr id="151" name="Picture 4" descr="Picture 4"/>
          <p:cNvPicPr>
            <a:picLocks noChangeAspect="1"/>
          </p:cNvPicPr>
          <p:nvPr/>
        </p:nvPicPr>
        <p:blipFill>
          <a:blip r:embed="rId4">
            <a:extLst/>
          </a:blip>
          <a:stretch>
            <a:fillRect/>
          </a:stretch>
        </p:blipFill>
        <p:spPr>
          <a:xfrm>
            <a:off x="1739020" y="3501008"/>
            <a:ext cx="4583073" cy="304702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Title 1"/>
          <p:cNvSpPr txBox="1"/>
          <p:nvPr>
            <p:ph type="title"/>
          </p:nvPr>
        </p:nvSpPr>
        <p:spPr>
          <a:prstGeom prst="rect">
            <a:avLst/>
          </a:prstGeom>
        </p:spPr>
        <p:txBody>
          <a:bodyPr/>
          <a:lstStyle/>
          <a:p>
            <a:pPr/>
          </a:p>
        </p:txBody>
      </p:sp>
      <p:sp>
        <p:nvSpPr>
          <p:cNvPr id="154" name="Text Placeholder 2"/>
          <p:cNvSpPr txBox="1"/>
          <p:nvPr>
            <p:ph type="body" sz="quarter" idx="1"/>
          </p:nvPr>
        </p:nvSpPr>
        <p:spPr>
          <a:xfrm>
            <a:off x="457200" y="1535112"/>
            <a:ext cx="4040188" cy="639763"/>
          </a:xfrm>
          <a:prstGeom prst="rect">
            <a:avLst/>
          </a:prstGeom>
        </p:spPr>
        <p:txBody>
          <a:bodyPr/>
          <a:lstStyle/>
          <a:p>
            <a:pPr/>
          </a:p>
        </p:txBody>
      </p:sp>
      <p:sp>
        <p:nvSpPr>
          <p:cNvPr id="155" name="Content Placeholder 3"/>
          <p:cNvSpPr txBox="1"/>
          <p:nvPr/>
        </p:nvSpPr>
        <p:spPr>
          <a:xfrm>
            <a:off x="457200" y="2174874"/>
            <a:ext cx="4040188" cy="468312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500"/>
              </a:spcBef>
              <a:defRPr sz="1472"/>
            </a:pPr>
          </a:p>
          <a:p>
            <a:pPr defTabSz="841247">
              <a:lnSpc>
                <a:spcPct val="90000"/>
              </a:lnSpc>
              <a:spcBef>
                <a:spcPts val="300"/>
              </a:spcBef>
              <a:defRPr sz="1472"/>
            </a:pPr>
            <a:r>
              <a:t>Photo Credit; midnightblueowl</a:t>
            </a:r>
          </a:p>
        </p:txBody>
      </p:sp>
      <p:sp>
        <p:nvSpPr>
          <p:cNvPr id="156" name="Text Placeholder 4"/>
          <p:cNvSpPr/>
          <p:nvPr>
            <p:ph type="body" idx="13"/>
          </p:nvPr>
        </p:nvSpPr>
        <p:spPr>
          <a:prstGeom prst="rect">
            <a:avLst/>
          </a:prstGeom>
        </p:spPr>
        <p:txBody>
          <a:bodyPr/>
          <a:lstStyle/>
          <a:p>
            <a:pPr marL="0" indent="0">
              <a:spcBef>
                <a:spcPts val="500"/>
              </a:spcBef>
              <a:buSzTx/>
              <a:buFontTx/>
              <a:buNone/>
              <a:defRPr b="1" sz="2400"/>
            </a:pPr>
          </a:p>
        </p:txBody>
      </p:sp>
      <p:pic>
        <p:nvPicPr>
          <p:cNvPr id="157" name="Picture 2" descr="Picture 2"/>
          <p:cNvPicPr>
            <a:picLocks noChangeAspect="1"/>
          </p:cNvPicPr>
          <p:nvPr/>
        </p:nvPicPr>
        <p:blipFill>
          <a:blip r:embed="rId2">
            <a:extLst/>
          </a:blip>
          <a:stretch>
            <a:fillRect/>
          </a:stretch>
        </p:blipFill>
        <p:spPr>
          <a:xfrm>
            <a:off x="155575" y="548679"/>
            <a:ext cx="9144000" cy="5467353"/>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Title 1"/>
          <p:cNvSpPr txBox="1"/>
          <p:nvPr>
            <p:ph type="title"/>
          </p:nvPr>
        </p:nvSpPr>
        <p:spPr>
          <a:prstGeom prst="rect">
            <a:avLst/>
          </a:prstGeom>
        </p:spPr>
        <p:txBody>
          <a:bodyPr/>
          <a:lstStyle/>
          <a:p>
            <a:pPr/>
          </a:p>
        </p:txBody>
      </p:sp>
      <p:sp>
        <p:nvSpPr>
          <p:cNvPr id="160" name="Text Placeholder 2"/>
          <p:cNvSpPr txBox="1"/>
          <p:nvPr>
            <p:ph type="body" sz="half" idx="1"/>
          </p:nvPr>
        </p:nvSpPr>
        <p:spPr>
          <a:xfrm>
            <a:off x="457200" y="1535111"/>
            <a:ext cx="4040188" cy="5322889"/>
          </a:xfrm>
          <a:prstGeom prst="rect">
            <a:avLst/>
          </a:prstGeom>
        </p:spPr>
        <p:txBody>
          <a:bodyPr/>
          <a:lstStyle>
            <a:lvl1pPr>
              <a:spcBef>
                <a:spcPts val="300"/>
              </a:spcBef>
              <a:defRPr b="0" sz="1600"/>
            </a:lvl1pPr>
          </a:lstStyle>
          <a:p>
            <a:pPr/>
            <a:r>
              <a:t>Photo Credit; cmglee</a:t>
            </a:r>
          </a:p>
        </p:txBody>
      </p:sp>
      <p:sp>
        <p:nvSpPr>
          <p:cNvPr id="161" name="Text Placeholder 4"/>
          <p:cNvSpPr/>
          <p:nvPr>
            <p:ph type="body" idx="13"/>
          </p:nvPr>
        </p:nvSpPr>
        <p:spPr>
          <a:prstGeom prst="rect">
            <a:avLst/>
          </a:prstGeom>
        </p:spPr>
        <p:txBody>
          <a:bodyPr/>
          <a:lstStyle/>
          <a:p>
            <a:pPr marL="0" indent="0">
              <a:spcBef>
                <a:spcPts val="500"/>
              </a:spcBef>
              <a:buSzTx/>
              <a:buFontTx/>
              <a:buNone/>
              <a:defRPr b="1" sz="2400"/>
            </a:pPr>
          </a:p>
        </p:txBody>
      </p:sp>
      <p:pic>
        <p:nvPicPr>
          <p:cNvPr id="162" name="Picture 2" descr="Picture 2"/>
          <p:cNvPicPr>
            <a:picLocks noChangeAspect="1"/>
          </p:cNvPicPr>
          <p:nvPr/>
        </p:nvPicPr>
        <p:blipFill>
          <a:blip r:embed="rId2">
            <a:extLst/>
          </a:blip>
          <a:stretch>
            <a:fillRect/>
          </a:stretch>
        </p:blipFill>
        <p:spPr>
          <a:xfrm>
            <a:off x="1691680" y="404664"/>
            <a:ext cx="5760640" cy="576064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4" name="Title 1"/>
          <p:cNvSpPr txBox="1"/>
          <p:nvPr>
            <p:ph type="title"/>
          </p:nvPr>
        </p:nvSpPr>
        <p:spPr>
          <a:prstGeom prst="rect">
            <a:avLst/>
          </a:prstGeom>
        </p:spPr>
        <p:txBody>
          <a:bodyPr/>
          <a:lstStyle/>
          <a:p>
            <a:pPr/>
          </a:p>
        </p:txBody>
      </p:sp>
      <p:sp>
        <p:nvSpPr>
          <p:cNvPr id="165" name="Text Placeholder 2"/>
          <p:cNvSpPr txBox="1"/>
          <p:nvPr>
            <p:ph type="body" sz="quarter" idx="1"/>
          </p:nvPr>
        </p:nvSpPr>
        <p:spPr>
          <a:xfrm>
            <a:off x="457200" y="1535112"/>
            <a:ext cx="4040188" cy="639763"/>
          </a:xfrm>
          <a:prstGeom prst="rect">
            <a:avLst/>
          </a:prstGeom>
        </p:spPr>
        <p:txBody>
          <a:bodyPr/>
          <a:lstStyle/>
          <a:p>
            <a:pPr/>
          </a:p>
        </p:txBody>
      </p:sp>
      <p:sp>
        <p:nvSpPr>
          <p:cNvPr id="166" name="Text Placeholder 4"/>
          <p:cNvSpPr/>
          <p:nvPr>
            <p:ph type="body" idx="13"/>
          </p:nvPr>
        </p:nvSpPr>
        <p:spPr>
          <a:prstGeom prst="rect">
            <a:avLst/>
          </a:prstGeom>
        </p:spPr>
        <p:txBody>
          <a:bodyPr/>
          <a:lstStyle/>
          <a:p>
            <a:pPr marL="0" indent="0">
              <a:spcBef>
                <a:spcPts val="500"/>
              </a:spcBef>
              <a:buSzTx/>
              <a:buFontTx/>
              <a:buNone/>
              <a:defRPr b="1" sz="2400"/>
            </a:pPr>
          </a:p>
        </p:txBody>
      </p:sp>
      <p:pic>
        <p:nvPicPr>
          <p:cNvPr id="167" name="Picture 2" descr="Picture 2"/>
          <p:cNvPicPr>
            <a:picLocks noChangeAspect="1"/>
          </p:cNvPicPr>
          <p:nvPr/>
        </p:nvPicPr>
        <p:blipFill>
          <a:blip r:embed="rId2">
            <a:extLst/>
          </a:blip>
          <a:stretch>
            <a:fillRect/>
          </a:stretch>
        </p:blipFill>
        <p:spPr>
          <a:xfrm>
            <a:off x="182971" y="620687"/>
            <a:ext cx="8853525" cy="5910242"/>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Title 1"/>
          <p:cNvSpPr txBox="1"/>
          <p:nvPr>
            <p:ph type="title"/>
          </p:nvPr>
        </p:nvSpPr>
        <p:spPr>
          <a:prstGeom prst="rect">
            <a:avLst/>
          </a:prstGeom>
          <a:ln w="9525">
            <a:solidFill>
              <a:schemeClr val="accent1"/>
            </a:solidFill>
            <a:round/>
          </a:ln>
        </p:spPr>
        <p:txBody>
          <a:bodyPr/>
          <a:lstStyle>
            <a:lvl1pPr>
              <a:defRPr b="1"/>
            </a:lvl1pPr>
          </a:lstStyle>
          <a:p>
            <a:pPr/>
            <a:r>
              <a:t>Stage One</a:t>
            </a:r>
          </a:p>
        </p:txBody>
      </p:sp>
      <p:sp>
        <p:nvSpPr>
          <p:cNvPr id="170" name="Text Placeholder 2"/>
          <p:cNvSpPr txBox="1"/>
          <p:nvPr>
            <p:ph type="body" sz="quarter" idx="1"/>
          </p:nvPr>
        </p:nvSpPr>
        <p:spPr>
          <a:xfrm>
            <a:off x="457200" y="1535112"/>
            <a:ext cx="4040188" cy="639763"/>
          </a:xfrm>
          <a:prstGeom prst="rect">
            <a:avLst/>
          </a:prstGeom>
        </p:spPr>
        <p:txBody>
          <a:bodyPr/>
          <a:lstStyle/>
          <a:p>
            <a:pPr/>
          </a:p>
        </p:txBody>
      </p:sp>
      <p:sp>
        <p:nvSpPr>
          <p:cNvPr id="171" name="Text Placeholder 4"/>
          <p:cNvSpPr/>
          <p:nvPr>
            <p:ph type="body" idx="13"/>
          </p:nvPr>
        </p:nvSpPr>
        <p:spPr>
          <a:prstGeom prst="rect">
            <a:avLst/>
          </a:prstGeom>
        </p:spPr>
        <p:txBody>
          <a:bodyPr/>
          <a:lstStyle/>
          <a:p>
            <a:pPr marL="0" indent="0">
              <a:spcBef>
                <a:spcPts val="500"/>
              </a:spcBef>
              <a:buSzTx/>
              <a:buFontTx/>
              <a:buNone/>
              <a:defRPr b="1" sz="2400"/>
            </a:pPr>
          </a:p>
        </p:txBody>
      </p:sp>
      <p:sp>
        <p:nvSpPr>
          <p:cNvPr id="172" name="Content Placeholder 5"/>
          <p:cNvSpPr/>
          <p:nvPr/>
        </p:nvSpPr>
        <p:spPr>
          <a:xfrm>
            <a:off x="4645025" y="2174875"/>
            <a:ext cx="4041775" cy="3951288"/>
          </a:xfrm>
          <a:prstGeom prst="rect">
            <a:avLst/>
          </a:prstGeom>
          <a:ln>
            <a:solidFill>
              <a:schemeClr val="accent1"/>
            </a:solidFill>
          </a:ln>
        </p:spPr>
        <p:txBody>
          <a:bodyPr lIns="45719" rIns="45719"/>
          <a:lstStyle/>
          <a:p>
            <a:pPr>
              <a:spcBef>
                <a:spcPts val="500"/>
              </a:spcBef>
              <a:defRPr sz="2400"/>
            </a:pPr>
          </a:p>
        </p:txBody>
      </p:sp>
      <p:sp>
        <p:nvSpPr>
          <p:cNvPr id="173" name="Straight Connector 7"/>
          <p:cNvSpPr/>
          <p:nvPr/>
        </p:nvSpPr>
        <p:spPr>
          <a:xfrm>
            <a:off x="3059831" y="2204864"/>
            <a:ext cx="1512170" cy="1080121"/>
          </a:xfrm>
          <a:prstGeom prst="line">
            <a:avLst/>
          </a:prstGeom>
          <a:ln>
            <a:solidFill>
              <a:srgbClr val="4A7EBB"/>
            </a:solidFill>
          </a:ln>
        </p:spPr>
        <p:txBody>
          <a:bodyPr lIns="45719" rIns="45719"/>
          <a:lstStyle/>
          <a:p>
            <a:pPr/>
          </a:p>
        </p:txBody>
      </p:sp>
      <p:sp>
        <p:nvSpPr>
          <p:cNvPr id="174" name="Straight Connector 12"/>
          <p:cNvSpPr/>
          <p:nvPr/>
        </p:nvSpPr>
        <p:spPr>
          <a:xfrm flipV="1">
            <a:off x="4572000" y="1340767"/>
            <a:ext cx="792089" cy="1944217"/>
          </a:xfrm>
          <a:prstGeom prst="line">
            <a:avLst/>
          </a:prstGeom>
          <a:ln>
            <a:solidFill>
              <a:srgbClr val="4A7EBB"/>
            </a:solidFill>
          </a:ln>
        </p:spPr>
        <p:txBody>
          <a:bodyPr lIns="45719" rIns="45719"/>
          <a:lstStyle/>
          <a:p>
            <a:pPr/>
          </a:p>
        </p:txBody>
      </p:sp>
      <p:sp>
        <p:nvSpPr>
          <p:cNvPr id="175" name="Straight Connector 14"/>
          <p:cNvSpPr/>
          <p:nvPr/>
        </p:nvSpPr>
        <p:spPr>
          <a:xfrm flipV="1">
            <a:off x="4571999" y="2204864"/>
            <a:ext cx="2448274" cy="1080121"/>
          </a:xfrm>
          <a:prstGeom prst="line">
            <a:avLst/>
          </a:prstGeom>
          <a:ln>
            <a:solidFill>
              <a:srgbClr val="4A7EBB"/>
            </a:solidFill>
          </a:ln>
        </p:spPr>
        <p:txBody>
          <a:bodyPr lIns="45719" rIns="45719"/>
          <a:lstStyle/>
          <a:p>
            <a:pPr/>
          </a:p>
        </p:txBody>
      </p:sp>
      <p:sp>
        <p:nvSpPr>
          <p:cNvPr id="176" name="Straight Connector 16"/>
          <p:cNvSpPr/>
          <p:nvPr/>
        </p:nvSpPr>
        <p:spPr>
          <a:xfrm flipH="1">
            <a:off x="2195735" y="3284983"/>
            <a:ext cx="2376266" cy="288033"/>
          </a:xfrm>
          <a:prstGeom prst="line">
            <a:avLst/>
          </a:prstGeom>
          <a:ln>
            <a:solidFill>
              <a:srgbClr val="4A7EBB"/>
            </a:solidFill>
          </a:ln>
        </p:spPr>
        <p:txBody>
          <a:bodyPr lIns="45719" rIns="45719"/>
          <a:lstStyle/>
          <a:p>
            <a:pPr/>
          </a:p>
        </p:txBody>
      </p:sp>
      <p:sp>
        <p:nvSpPr>
          <p:cNvPr id="177" name="Straight Connector 18"/>
          <p:cNvSpPr/>
          <p:nvPr/>
        </p:nvSpPr>
        <p:spPr>
          <a:xfrm>
            <a:off x="4571999" y="3284983"/>
            <a:ext cx="2448274" cy="1008113"/>
          </a:xfrm>
          <a:prstGeom prst="line">
            <a:avLst/>
          </a:prstGeom>
          <a:ln>
            <a:solidFill>
              <a:srgbClr val="4A7EBB"/>
            </a:solidFill>
          </a:ln>
        </p:spPr>
        <p:txBody>
          <a:bodyPr lIns="45719" rIns="45719"/>
          <a:lstStyle/>
          <a:p>
            <a:pPr/>
          </a:p>
        </p:txBody>
      </p:sp>
      <p:sp>
        <p:nvSpPr>
          <p:cNvPr id="178" name="Straight Connector 20"/>
          <p:cNvSpPr/>
          <p:nvPr/>
        </p:nvSpPr>
        <p:spPr>
          <a:xfrm flipH="1">
            <a:off x="3995935" y="3284983"/>
            <a:ext cx="576065" cy="2016226"/>
          </a:xfrm>
          <a:prstGeom prst="line">
            <a:avLst/>
          </a:prstGeom>
          <a:ln>
            <a:solidFill>
              <a:srgbClr val="4A7EBB"/>
            </a:solidFill>
          </a:ln>
        </p:spPr>
        <p:txBody>
          <a:bodyPr lIns="45719" rIns="45719"/>
          <a:lstStyle/>
          <a:p>
            <a:pPr/>
          </a:p>
        </p:txBody>
      </p:sp>
      <p:sp>
        <p:nvSpPr>
          <p:cNvPr id="179" name="Straight Connector 22"/>
          <p:cNvSpPr/>
          <p:nvPr/>
        </p:nvSpPr>
        <p:spPr>
          <a:xfrm flipH="1" flipV="1">
            <a:off x="3995935" y="1556791"/>
            <a:ext cx="576065" cy="1728193"/>
          </a:xfrm>
          <a:prstGeom prst="line">
            <a:avLst/>
          </a:prstGeom>
          <a:ln>
            <a:solidFill>
              <a:srgbClr val="4A7EBB"/>
            </a:solidFill>
          </a:ln>
        </p:spPr>
        <p:txBody>
          <a:bodyPr lIns="45719" rIns="45719"/>
          <a:lstStyle/>
          <a:p>
            <a:pPr/>
          </a:p>
        </p:txBody>
      </p:sp>
      <p:sp>
        <p:nvSpPr>
          <p:cNvPr id="180" name="Straight Connector 24"/>
          <p:cNvSpPr/>
          <p:nvPr/>
        </p:nvSpPr>
        <p:spPr>
          <a:xfrm>
            <a:off x="4572000" y="3428999"/>
            <a:ext cx="792089" cy="1872210"/>
          </a:xfrm>
          <a:prstGeom prst="line">
            <a:avLst/>
          </a:prstGeom>
          <a:ln>
            <a:solidFill>
              <a:srgbClr val="4A7EBB"/>
            </a:solidFill>
          </a:ln>
        </p:spPr>
        <p:txBody>
          <a:bodyPr lIns="45719" rIns="45719"/>
          <a:lstStyle/>
          <a:p>
            <a:pPr/>
          </a:p>
        </p:txBody>
      </p:sp>
      <p:sp>
        <p:nvSpPr>
          <p:cNvPr id="181" name="Straight Connector 26"/>
          <p:cNvSpPr/>
          <p:nvPr/>
        </p:nvSpPr>
        <p:spPr>
          <a:xfrm flipH="1">
            <a:off x="3383867" y="2204864"/>
            <a:ext cx="1188133" cy="1584177"/>
          </a:xfrm>
          <a:prstGeom prst="line">
            <a:avLst/>
          </a:prstGeom>
          <a:ln>
            <a:solidFill>
              <a:srgbClr val="4A7EBB"/>
            </a:solidFill>
          </a:ln>
        </p:spPr>
        <p:txBody>
          <a:bodyPr lIns="45719" rIns="45719"/>
          <a:lstStyle/>
          <a:p>
            <a:pPr/>
          </a:p>
        </p:txBody>
      </p:sp>
      <p:sp>
        <p:nvSpPr>
          <p:cNvPr id="182" name="Straight Connector 28"/>
          <p:cNvSpPr/>
          <p:nvPr/>
        </p:nvSpPr>
        <p:spPr>
          <a:xfrm flipV="1">
            <a:off x="3815915" y="3573016"/>
            <a:ext cx="2268253" cy="504057"/>
          </a:xfrm>
          <a:prstGeom prst="line">
            <a:avLst/>
          </a:prstGeom>
          <a:ln>
            <a:solidFill>
              <a:srgbClr val="4A7EBB"/>
            </a:solidFill>
          </a:ln>
        </p:spPr>
        <p:txBody>
          <a:bodyPr lIns="45719" rIns="45719"/>
          <a:lstStyle/>
          <a:p>
            <a:pPr/>
          </a:p>
        </p:txBody>
      </p:sp>
      <p:sp>
        <p:nvSpPr>
          <p:cNvPr id="183" name="Straight Connector 30"/>
          <p:cNvSpPr/>
          <p:nvPr/>
        </p:nvSpPr>
        <p:spPr>
          <a:xfrm>
            <a:off x="4788024" y="2564903"/>
            <a:ext cx="1296145" cy="1728193"/>
          </a:xfrm>
          <a:prstGeom prst="line">
            <a:avLst/>
          </a:prstGeom>
          <a:ln>
            <a:solidFill>
              <a:srgbClr val="4A7EBB"/>
            </a:solidFill>
          </a:ln>
        </p:spPr>
        <p:txBody>
          <a:bodyPr lIns="45719" rIns="45719"/>
          <a:lstStyle/>
          <a:p>
            <a:pPr/>
          </a:p>
        </p:txBody>
      </p:sp>
      <p:sp>
        <p:nvSpPr>
          <p:cNvPr id="184" name="Straight Connector 32"/>
          <p:cNvSpPr/>
          <p:nvPr/>
        </p:nvSpPr>
        <p:spPr>
          <a:xfrm flipV="1">
            <a:off x="3059832" y="1556791"/>
            <a:ext cx="1224137" cy="1584177"/>
          </a:xfrm>
          <a:prstGeom prst="line">
            <a:avLst/>
          </a:prstGeom>
          <a:ln>
            <a:solidFill>
              <a:srgbClr val="4A7EBB"/>
            </a:solidFill>
          </a:ln>
        </p:spPr>
        <p:txBody>
          <a:bodyPr lIns="45719" rIns="45719"/>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Title 1"/>
          <p:cNvSpPr txBox="1"/>
          <p:nvPr>
            <p:ph type="title"/>
          </p:nvPr>
        </p:nvSpPr>
        <p:spPr>
          <a:prstGeom prst="rect">
            <a:avLst/>
          </a:prstGeom>
        </p:spPr>
        <p:txBody>
          <a:bodyPr/>
          <a:lstStyle>
            <a:lvl1pPr>
              <a:defRPr b="1"/>
            </a:lvl1pPr>
          </a:lstStyle>
          <a:p>
            <a:pPr/>
            <a:r>
              <a:t>Stage Two</a:t>
            </a:r>
          </a:p>
        </p:txBody>
      </p:sp>
      <p:sp>
        <p:nvSpPr>
          <p:cNvPr id="187" name="Text Placeholder 2"/>
          <p:cNvSpPr txBox="1"/>
          <p:nvPr>
            <p:ph type="body" sz="quarter" idx="1"/>
          </p:nvPr>
        </p:nvSpPr>
        <p:spPr>
          <a:xfrm>
            <a:off x="457200" y="1535112"/>
            <a:ext cx="4040188" cy="639763"/>
          </a:xfrm>
          <a:prstGeom prst="rect">
            <a:avLst/>
          </a:prstGeom>
        </p:spPr>
        <p:txBody>
          <a:bodyPr/>
          <a:lstStyle/>
          <a:p>
            <a:pPr/>
          </a:p>
        </p:txBody>
      </p:sp>
      <p:sp>
        <p:nvSpPr>
          <p:cNvPr id="188" name="Text Placeholder 4"/>
          <p:cNvSpPr/>
          <p:nvPr>
            <p:ph type="body" idx="13"/>
          </p:nvPr>
        </p:nvSpPr>
        <p:spPr>
          <a:prstGeom prst="rect">
            <a:avLst/>
          </a:prstGeom>
        </p:spPr>
        <p:txBody>
          <a:bodyPr/>
          <a:lstStyle/>
          <a:p>
            <a:pPr marL="0" indent="0">
              <a:spcBef>
                <a:spcPts val="500"/>
              </a:spcBef>
              <a:buSzTx/>
              <a:buFontTx/>
              <a:buNone/>
              <a:defRPr b="1" sz="2400"/>
            </a:pPr>
          </a:p>
        </p:txBody>
      </p:sp>
      <p:sp>
        <p:nvSpPr>
          <p:cNvPr id="189" name="Straight Connector 7"/>
          <p:cNvSpPr/>
          <p:nvPr/>
        </p:nvSpPr>
        <p:spPr>
          <a:xfrm flipH="1">
            <a:off x="3131840" y="980727"/>
            <a:ext cx="1" cy="4392490"/>
          </a:xfrm>
          <a:prstGeom prst="line">
            <a:avLst/>
          </a:prstGeom>
          <a:ln>
            <a:solidFill>
              <a:srgbClr val="4A7EBB"/>
            </a:solidFill>
          </a:ln>
        </p:spPr>
        <p:txBody>
          <a:bodyPr lIns="45719" rIns="45719"/>
          <a:lstStyle/>
          <a:p>
            <a:pPr/>
          </a:p>
        </p:txBody>
      </p:sp>
      <p:sp>
        <p:nvSpPr>
          <p:cNvPr id="190" name="Straight Connector 9"/>
          <p:cNvSpPr/>
          <p:nvPr/>
        </p:nvSpPr>
        <p:spPr>
          <a:xfrm flipH="1">
            <a:off x="5652120" y="980727"/>
            <a:ext cx="1" cy="4392490"/>
          </a:xfrm>
          <a:prstGeom prst="line">
            <a:avLst/>
          </a:prstGeom>
          <a:ln>
            <a:solidFill>
              <a:srgbClr val="4A7EBB"/>
            </a:solidFill>
          </a:ln>
        </p:spPr>
        <p:txBody>
          <a:bodyPr lIns="45719" rIns="45719"/>
          <a:lstStyle/>
          <a:p>
            <a:pPr/>
          </a:p>
        </p:txBody>
      </p:sp>
      <p:sp>
        <p:nvSpPr>
          <p:cNvPr id="191" name="Straight Connector 11"/>
          <p:cNvSpPr/>
          <p:nvPr/>
        </p:nvSpPr>
        <p:spPr>
          <a:xfrm>
            <a:off x="1475655" y="2492896"/>
            <a:ext cx="5688633" cy="1"/>
          </a:xfrm>
          <a:prstGeom prst="line">
            <a:avLst/>
          </a:prstGeom>
          <a:ln>
            <a:solidFill>
              <a:srgbClr val="4A7EBB"/>
            </a:solidFill>
          </a:ln>
        </p:spPr>
        <p:txBody>
          <a:bodyPr lIns="45719" rIns="45719"/>
          <a:lstStyle/>
          <a:p>
            <a:pPr/>
          </a:p>
        </p:txBody>
      </p:sp>
      <p:sp>
        <p:nvSpPr>
          <p:cNvPr id="192" name="Straight Connector 13"/>
          <p:cNvSpPr/>
          <p:nvPr/>
        </p:nvSpPr>
        <p:spPr>
          <a:xfrm flipV="1">
            <a:off x="1475655" y="4221088"/>
            <a:ext cx="5688633" cy="72009"/>
          </a:xfrm>
          <a:prstGeom prst="line">
            <a:avLst/>
          </a:prstGeom>
          <a:ln>
            <a:solidFill>
              <a:srgbClr val="4A7EBB"/>
            </a:solidFill>
          </a:ln>
        </p:spPr>
        <p:txBody>
          <a:bodyPr lIns="45719" rIns="45719"/>
          <a:lstStyle/>
          <a:p>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Title 1"/>
          <p:cNvSpPr txBox="1"/>
          <p:nvPr>
            <p:ph type="title"/>
          </p:nvPr>
        </p:nvSpPr>
        <p:spPr>
          <a:prstGeom prst="rect">
            <a:avLst/>
          </a:prstGeom>
        </p:spPr>
        <p:txBody>
          <a:bodyPr/>
          <a:lstStyle/>
          <a:p>
            <a:pPr/>
          </a:p>
        </p:txBody>
      </p:sp>
      <p:sp>
        <p:nvSpPr>
          <p:cNvPr id="195" name="Text Placeholder 2"/>
          <p:cNvSpPr txBox="1"/>
          <p:nvPr>
            <p:ph type="body" sz="quarter" idx="1"/>
          </p:nvPr>
        </p:nvSpPr>
        <p:spPr>
          <a:xfrm>
            <a:off x="457200" y="1535112"/>
            <a:ext cx="4040188" cy="639763"/>
          </a:xfrm>
          <a:prstGeom prst="rect">
            <a:avLst/>
          </a:prstGeom>
        </p:spPr>
        <p:txBody>
          <a:bodyPr/>
          <a:lstStyle/>
          <a:p>
            <a:pPr/>
          </a:p>
        </p:txBody>
      </p:sp>
      <p:sp>
        <p:nvSpPr>
          <p:cNvPr id="196" name="Text Placeholder 4"/>
          <p:cNvSpPr/>
          <p:nvPr>
            <p:ph type="body" idx="13"/>
          </p:nvPr>
        </p:nvSpPr>
        <p:spPr>
          <a:prstGeom prst="rect">
            <a:avLst/>
          </a:prstGeom>
        </p:spPr>
        <p:txBody>
          <a:bodyPr/>
          <a:lstStyle/>
          <a:p>
            <a:pPr marL="0" indent="0">
              <a:spcBef>
                <a:spcPts val="500"/>
              </a:spcBef>
              <a:buSzTx/>
              <a:buFontTx/>
              <a:buNone/>
              <a:defRPr b="1" sz="2400"/>
            </a:pPr>
          </a:p>
        </p:txBody>
      </p:sp>
      <p:pic>
        <p:nvPicPr>
          <p:cNvPr id="197" name="Picture 2" descr="Picture 2"/>
          <p:cNvPicPr>
            <a:picLocks noChangeAspect="1"/>
          </p:cNvPicPr>
          <p:nvPr/>
        </p:nvPicPr>
        <p:blipFill>
          <a:blip r:embed="rId2">
            <a:extLst/>
          </a:blip>
          <a:srcRect l="23707" t="1371" r="0" b="0"/>
          <a:stretch>
            <a:fillRect/>
          </a:stretch>
        </p:blipFill>
        <p:spPr>
          <a:xfrm>
            <a:off x="1403648" y="692695"/>
            <a:ext cx="6090155" cy="5623663"/>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Rectangle 6"/>
          <p:cNvSpPr txBox="1"/>
          <p:nvPr/>
        </p:nvSpPr>
        <p:spPr>
          <a:xfrm>
            <a:off x="323527" y="260648"/>
            <a:ext cx="8640962" cy="6378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4400"/>
            </a:pPr>
            <a:r>
              <a:t>Sunken Settlements Bronze Age Artefact Box One</a:t>
            </a:r>
          </a:p>
          <a:p>
            <a:pPr/>
          </a:p>
          <a:p>
            <a:pPr/>
            <a:r>
              <a:t>Reproduction of a gold Bronze Age composite ring of the type found threaded onto flange twisted gold torcs. It dates circa 1200 to 1000 BC													</a:t>
            </a:r>
          </a:p>
          <a:p>
            <a:pPr/>
            <a:r>
              <a:t>Replica miniature socketed axe or chisel produced in the Bronze Age. Original found in North Yorkshire. May have been used as a votive offering e.g. for throwing in to water as an offering to gods, spirits or the dead.</a:t>
            </a:r>
          </a:p>
          <a:p>
            <a:pPr/>
          </a:p>
          <a:p>
            <a:pPr/>
            <a:r>
              <a:t>Late Bronze Age Barbed and Tanged arrowhead from the Urnfield culture of East Germany dating to 1200 BC. As the arrowhead has not been sharpened it may have been made as a votive offerings or it may have been awaiting to be sharpened among others.</a:t>
            </a:r>
          </a:p>
          <a:p>
            <a:pPr/>
          </a:p>
          <a:p>
            <a:pPr/>
            <a:r>
              <a:t>Modern Amber bead</a:t>
            </a:r>
          </a:p>
          <a:p>
            <a:pPr/>
          </a:p>
          <a:p>
            <a:pPr/>
            <a:r>
              <a:t>Slightly burnt fragment of Willow wattle fence</a:t>
            </a:r>
          </a:p>
          <a:p>
            <a:pPr/>
            <a:r>
              <a:t>Fragments of cloth</a:t>
            </a:r>
          </a:p>
          <a:p>
            <a:pPr/>
            <a:r>
              <a:t>Replica Bronze Age sickle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Rectangle 1"/>
          <p:cNvSpPr txBox="1"/>
          <p:nvPr/>
        </p:nvSpPr>
        <p:spPr>
          <a:xfrm>
            <a:off x="467544" y="332656"/>
            <a:ext cx="8676456" cy="66703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4400"/>
            </a:pPr>
            <a:r>
              <a:t>Sunken Settlements Bronze Age Artefact Box Two</a:t>
            </a:r>
          </a:p>
          <a:p>
            <a:pPr/>
            <a:r>
              <a:t>Reproduction of a gold Bronze Age composite ring of the type found threaded onto flange twisted gold torcs. It dates circa 1200 to 1000 BC</a:t>
            </a:r>
          </a:p>
          <a:p>
            <a:pPr/>
          </a:p>
          <a:p>
            <a:pPr/>
            <a:r>
              <a:t>Replica miniature socketed axe or chisel produced in the Bronze Age. Original found in North Yorkshire. May have been used as a votive offering e.g. for throwing in to water as an offering to gods, spirits or the dead.</a:t>
            </a:r>
          </a:p>
          <a:p>
            <a:pPr/>
          </a:p>
          <a:p>
            <a:pPr/>
            <a:r>
              <a:t>Late Bronze Age Barbed and Tagned arrowhead from the Urnfield culture of East Germany dating to 1200 BC. As the arrowhead has not been sharpened it may have been made as a votive offerings or it may have been awaiting to be sharpened among others.</a:t>
            </a:r>
          </a:p>
          <a:p>
            <a:pPr/>
          </a:p>
          <a:p>
            <a:pPr/>
            <a:r>
              <a:t>Modern Amber bead</a:t>
            </a:r>
          </a:p>
          <a:p>
            <a:pPr/>
          </a:p>
          <a:p>
            <a:pPr/>
            <a:r>
              <a:t>Slightly burnt fragment of Willow wattle fence</a:t>
            </a:r>
          </a:p>
          <a:p>
            <a:pPr/>
          </a:p>
          <a:p>
            <a:pPr/>
            <a:r>
              <a:t>Fragments of cloth</a:t>
            </a:r>
          </a:p>
          <a:p>
            <a:pPr/>
            <a:r>
              <a:t>Bronze Age Scythe, Central Germany, 2nd Millenium BC</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3" name="Rectangle 6"/>
          <p:cNvSpPr txBox="1"/>
          <p:nvPr/>
        </p:nvSpPr>
        <p:spPr>
          <a:xfrm>
            <a:off x="467544" y="188640"/>
            <a:ext cx="8676456" cy="66703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4400"/>
            </a:pPr>
            <a:r>
              <a:t>Sunken Settlements Bronze Age Artefact Box Three</a:t>
            </a:r>
          </a:p>
          <a:p>
            <a:pPr/>
          </a:p>
          <a:p>
            <a:pPr/>
            <a:r>
              <a:t>Reproduction of a gold Bronze Age composite ring of the type found threaded onto flange twisted gold torcs. It dates circa 1200 to 1000 BC</a:t>
            </a:r>
          </a:p>
          <a:p>
            <a:pPr/>
          </a:p>
          <a:p>
            <a:pPr/>
            <a:r>
              <a:t>Replica miniature socketed axe or chisel produced in the Bronze Age. Original found in North Yorkshire. May have been used as a votive offering e.g. for throwing in to water as an offering to gods, spirits or the dead.</a:t>
            </a:r>
          </a:p>
          <a:p>
            <a:pPr/>
          </a:p>
          <a:p>
            <a:pPr/>
            <a:r>
              <a:t>Replica bronze age pot</a:t>
            </a:r>
          </a:p>
          <a:p>
            <a:pPr/>
          </a:p>
          <a:p>
            <a:pPr/>
            <a:r>
              <a:t>Replica bronze age spearhead</a:t>
            </a:r>
          </a:p>
          <a:p>
            <a:pPr/>
          </a:p>
          <a:p>
            <a:pPr/>
            <a:r>
              <a:t>Modern Amber bead</a:t>
            </a:r>
          </a:p>
          <a:p>
            <a:pPr/>
          </a:p>
          <a:p>
            <a:pPr/>
            <a:r>
              <a:t>Slightly burnt fragment of Willow wattle fence</a:t>
            </a:r>
          </a:p>
          <a:p>
            <a:pPr/>
          </a:p>
          <a:p>
            <a:pPr/>
            <a:r>
              <a:t>Fragments of cloth </a:t>
            </a:r>
          </a:p>
          <a:p>
            <a:pPr/>
            <a:r>
              <a:t>Bronze Age replica sickle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Title 1"/>
          <p:cNvSpPr txBox="1"/>
          <p:nvPr>
            <p:ph type="title"/>
          </p:nvPr>
        </p:nvSpPr>
        <p:spPr>
          <a:prstGeom prst="rect">
            <a:avLst/>
          </a:prstGeom>
        </p:spPr>
        <p:txBody>
          <a:bodyPr/>
          <a:lstStyle/>
          <a:p>
            <a:pPr/>
          </a:p>
        </p:txBody>
      </p:sp>
      <p:sp>
        <p:nvSpPr>
          <p:cNvPr id="206" name="Text Placeholder 2"/>
          <p:cNvSpPr txBox="1"/>
          <p:nvPr>
            <p:ph type="body" sz="quarter" idx="1"/>
          </p:nvPr>
        </p:nvSpPr>
        <p:spPr>
          <a:xfrm>
            <a:off x="457200" y="1535112"/>
            <a:ext cx="4040188" cy="639763"/>
          </a:xfrm>
          <a:prstGeom prst="rect">
            <a:avLst/>
          </a:prstGeom>
        </p:spPr>
        <p:txBody>
          <a:bodyPr/>
          <a:lstStyle/>
          <a:p>
            <a:pPr/>
          </a:p>
        </p:txBody>
      </p:sp>
      <p:sp>
        <p:nvSpPr>
          <p:cNvPr id="207" name="Text Placeholder 4"/>
          <p:cNvSpPr/>
          <p:nvPr>
            <p:ph type="body" idx="13"/>
          </p:nvPr>
        </p:nvSpPr>
        <p:spPr>
          <a:prstGeom prst="rect">
            <a:avLst/>
          </a:prstGeom>
        </p:spPr>
        <p:txBody>
          <a:bodyPr/>
          <a:lstStyle/>
          <a:p>
            <a:pPr marL="0" indent="0">
              <a:spcBef>
                <a:spcPts val="500"/>
              </a:spcBef>
              <a:buSzTx/>
              <a:buFontTx/>
              <a:buNone/>
              <a:defRPr b="1" sz="2400"/>
            </a:pPr>
          </a:p>
        </p:txBody>
      </p:sp>
      <p:sp>
        <p:nvSpPr>
          <p:cNvPr id="208" name="Rectangle 6"/>
          <p:cNvSpPr txBox="1"/>
          <p:nvPr/>
        </p:nvSpPr>
        <p:spPr>
          <a:xfrm>
            <a:off x="251519" y="260648"/>
            <a:ext cx="8712970" cy="65433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4000"/>
            </a:pPr>
            <a:r>
              <a:t>Sunken Settlements Bronze Age Artefact Box Four</a:t>
            </a:r>
          </a:p>
          <a:p>
            <a:pPr/>
          </a:p>
          <a:p>
            <a:pPr/>
            <a:r>
              <a:t>Reproduction of a gold Bronze Age composite ring of the type found threaded onto flange twisted gold torcs. It dates circa 1200 to 1000 BC</a:t>
            </a:r>
          </a:p>
          <a:p>
            <a:pPr/>
          </a:p>
          <a:p>
            <a:pPr/>
            <a:r>
              <a:t>Replica miniature socketed axe or chisel produced in the Bronze Age. Original found in North Yorkshire. May have been used as a votive offering e.g. for throwing in to water as an offering to gods, spirits or the dead.</a:t>
            </a:r>
          </a:p>
          <a:p>
            <a:pPr/>
          </a:p>
          <a:p>
            <a:pPr/>
            <a:r>
              <a:t>Replica Bronze Age pot</a:t>
            </a:r>
          </a:p>
          <a:p>
            <a:pPr/>
          </a:p>
          <a:p>
            <a:pPr/>
            <a:r>
              <a:t>Modern Amber bead</a:t>
            </a:r>
          </a:p>
          <a:p>
            <a:pPr/>
          </a:p>
          <a:p>
            <a:pPr/>
            <a:r>
              <a:t>Slightly burnt fragment of Willow wattle fence</a:t>
            </a:r>
          </a:p>
          <a:p>
            <a:pPr/>
          </a:p>
          <a:p>
            <a:pPr/>
            <a:r>
              <a:t>Fragments of cloth</a:t>
            </a:r>
          </a:p>
          <a:p>
            <a:pPr/>
            <a:r>
              <a:t>Bronze Age replica sickle</a:t>
            </a:r>
          </a:p>
          <a:p>
            <a:pPr/>
          </a:p>
          <a:p>
            <a:pPr/>
            <a:r>
              <a:t>Reproduction Bronze Age spearhead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Rectangle 6"/>
          <p:cNvSpPr txBox="1"/>
          <p:nvPr/>
        </p:nvSpPr>
        <p:spPr>
          <a:xfrm>
            <a:off x="323528" y="260648"/>
            <a:ext cx="8512765" cy="72545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4400"/>
            </a:pPr>
            <a:r>
              <a:t>Sunken Settlements Bronze Age Artefact Box Five</a:t>
            </a:r>
          </a:p>
          <a:p>
            <a:pPr/>
          </a:p>
          <a:p>
            <a:pPr/>
          </a:p>
          <a:p>
            <a:pPr/>
            <a:r>
              <a:t>Reproduction of a gold Bronze Age composite ring of the type found threaded onto flange twisted gold torcs. It dates circa 1200 to 1000 BC</a:t>
            </a:r>
          </a:p>
          <a:p>
            <a:pPr/>
          </a:p>
          <a:p>
            <a:pPr/>
            <a:r>
              <a:t>Replica miniature socketed axe or chisel produced in the Bronze Age. Original found in North Yorkshire. May have been used as a votive offering e.g. for throwing in to water as an offering to gods, spirits or the dead.</a:t>
            </a:r>
          </a:p>
          <a:p>
            <a:pPr/>
          </a:p>
          <a:p>
            <a:pPr/>
            <a:r>
              <a:t>Replica Bronze Age pot</a:t>
            </a:r>
          </a:p>
          <a:p>
            <a:pPr/>
          </a:p>
          <a:p>
            <a:pPr/>
            <a:r>
              <a:t>Modern Amber bead</a:t>
            </a:r>
          </a:p>
          <a:p>
            <a:pPr/>
          </a:p>
          <a:p>
            <a:pPr/>
            <a:r>
              <a:t>Slightly burnt fragment of Willow wattle fence</a:t>
            </a:r>
          </a:p>
          <a:p>
            <a:pPr/>
          </a:p>
          <a:p>
            <a:pPr/>
            <a:r>
              <a:t>Fragments of cloth</a:t>
            </a:r>
          </a:p>
          <a:p>
            <a:pPr/>
            <a:r>
              <a:t>Bronze Age scythe, Central Germany, 2ND Millenium BC</a:t>
            </a:r>
          </a:p>
          <a:p>
            <a:pPr/>
            <a:r>
              <a:t>Reproduction Bronze Age spearhead 2000-1400 BC</a:t>
            </a:r>
          </a:p>
          <a:p>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Title 1"/>
          <p:cNvSpPr txBox="1"/>
          <p:nvPr>
            <p:ph type="title"/>
          </p:nvPr>
        </p:nvSpPr>
        <p:spPr>
          <a:prstGeom prst="rect">
            <a:avLst/>
          </a:prstGeom>
          <a:solidFill>
            <a:srgbClr val="558ED5"/>
          </a:solidFill>
        </p:spPr>
        <p:txBody>
          <a:bodyPr/>
          <a:lstStyle>
            <a:lvl1pPr>
              <a:defRPr b="1" sz="3900"/>
            </a:lvl1pPr>
          </a:lstStyle>
          <a:p>
            <a:pPr/>
            <a:r>
              <a:t>What can we infer from the artefacts?</a:t>
            </a:r>
          </a:p>
        </p:txBody>
      </p:sp>
      <p:sp>
        <p:nvSpPr>
          <p:cNvPr id="213" name="Content Placeholder 2"/>
          <p:cNvSpPr txBox="1"/>
          <p:nvPr>
            <p:ph type="body" idx="1"/>
          </p:nvPr>
        </p:nvSpPr>
        <p:spPr>
          <a:xfrm>
            <a:off x="457200" y="1600200"/>
            <a:ext cx="8229600" cy="4525963"/>
          </a:xfrm>
          <a:prstGeom prst="rect">
            <a:avLst/>
          </a:prstGeom>
        </p:spPr>
        <p:txBody>
          <a:bodyPr/>
          <a:lstStyle/>
          <a:p>
            <a:pPr marL="339470" indent="-339470" defTabSz="905255">
              <a:lnSpc>
                <a:spcPct val="80000"/>
              </a:lnSpc>
              <a:spcBef>
                <a:spcPts val="500"/>
              </a:spcBef>
              <a:defRPr sz="2178"/>
            </a:pPr>
            <a:r>
              <a:t>Gold ring – Bronze Age people could make gold jewelry – the metal could be mined.</a:t>
            </a:r>
          </a:p>
          <a:p>
            <a:pPr marL="339470" indent="-339470" defTabSz="905255">
              <a:lnSpc>
                <a:spcPct val="80000"/>
              </a:lnSpc>
              <a:spcBef>
                <a:spcPts val="500"/>
              </a:spcBef>
              <a:defRPr sz="2178"/>
            </a:pPr>
            <a:r>
              <a:t>Miniature axe or chisel – evidence of craftsmanship and religious beliefs</a:t>
            </a:r>
          </a:p>
          <a:p>
            <a:pPr marL="339470" indent="-339470" defTabSz="905255">
              <a:lnSpc>
                <a:spcPct val="80000"/>
              </a:lnSpc>
              <a:spcBef>
                <a:spcPts val="500"/>
              </a:spcBef>
              <a:defRPr sz="2178"/>
            </a:pPr>
            <a:r>
              <a:t>Bronze Arrowhead and Spearhead – evidence of warfare or hunting and that bronze artefacts could be made or traded-  </a:t>
            </a:r>
          </a:p>
          <a:p>
            <a:pPr marL="339470" indent="-339470" defTabSz="905255">
              <a:lnSpc>
                <a:spcPct val="80000"/>
              </a:lnSpc>
              <a:spcBef>
                <a:spcPts val="500"/>
              </a:spcBef>
              <a:defRPr sz="2178"/>
            </a:pPr>
            <a:r>
              <a:t>Amber – Evidence of jewelry and that amber reached Britain from the Baltic</a:t>
            </a:r>
          </a:p>
          <a:p>
            <a:pPr marL="339470" indent="-339470" defTabSz="905255">
              <a:lnSpc>
                <a:spcPct val="80000"/>
              </a:lnSpc>
              <a:spcBef>
                <a:spcPts val="500"/>
              </a:spcBef>
              <a:defRPr sz="2178"/>
            </a:pPr>
            <a:r>
              <a:t>Clay pot – evidence of pot making techniques , that pottery was used and of styles of pottery</a:t>
            </a:r>
          </a:p>
          <a:p>
            <a:pPr marL="339470" indent="-339470" defTabSz="905255">
              <a:lnSpc>
                <a:spcPct val="80000"/>
              </a:lnSpc>
              <a:spcBef>
                <a:spcPts val="500"/>
              </a:spcBef>
              <a:defRPr sz="2178"/>
            </a:pPr>
            <a:r>
              <a:t>Bronze scyhths and sickles – evidence of farming</a:t>
            </a:r>
          </a:p>
          <a:p>
            <a:pPr marL="339470" indent="-339470" defTabSz="905255">
              <a:lnSpc>
                <a:spcPct val="80000"/>
              </a:lnSpc>
              <a:spcBef>
                <a:spcPts val="500"/>
              </a:spcBef>
              <a:defRPr sz="2178"/>
            </a:pPr>
            <a:r>
              <a:t>Burnt willow wattle – evidence of local building materials, evidence of the fire which burned down the hut</a:t>
            </a:r>
          </a:p>
          <a:p>
            <a:pPr marL="339470" indent="-339470" defTabSz="905255">
              <a:lnSpc>
                <a:spcPct val="80000"/>
              </a:lnSpc>
              <a:spcBef>
                <a:spcPts val="500"/>
              </a:spcBef>
              <a:defRPr sz="2178"/>
            </a:pPr>
            <a:r>
              <a:t>Cloth – evidence of ability to make cloth</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