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53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54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5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82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4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24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38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7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8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9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6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1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B847-6762-4952-BDC9-4E2D884B6058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9860-E4D5-4BF5-9F0F-6C3A113DD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5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336B6D9-468C-4FDC-B7DB-40917ADF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Les Regimes des Princes </a:t>
            </a:r>
            <a:br>
              <a:rPr lang="en-GB" dirty="0"/>
            </a:br>
            <a:r>
              <a:rPr lang="en-GB" dirty="0"/>
              <a:t>	(Gilles de Rome)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90F65E8-F204-42F3-8B03-B1EFFDA88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82" y="1849652"/>
            <a:ext cx="4403236" cy="47346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427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>
            <a:extLst>
              <a:ext uri="{FF2B5EF4-FFF2-40B4-BE49-F238E27FC236}">
                <a16:creationId xmlns="" xmlns:a16="http://schemas.microsoft.com/office/drawing/2014/main" id="{14432B69-9913-4D32-9F60-46B6B624B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5171C3-8729-47DC-B033-DBB02F48333B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="" xmlns:a16="http://schemas.microsoft.com/office/drawing/2014/main" id="{4555B0D1-F1A0-4667-8271-1D4D1D4CD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386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>
            <a:extLst>
              <a:ext uri="{FF2B5EF4-FFF2-40B4-BE49-F238E27FC236}">
                <a16:creationId xmlns="" xmlns:a16="http://schemas.microsoft.com/office/drawing/2014/main" id="{00A97FED-2978-47EE-A26B-476CFF3B5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BDCB69-353E-4979-918D-5E080CB71A91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pic>
        <p:nvPicPr>
          <p:cNvPr id="9219" name="Picture 3">
            <a:extLst>
              <a:ext uri="{FF2B5EF4-FFF2-40B4-BE49-F238E27FC236}">
                <a16:creationId xmlns="" xmlns:a16="http://schemas.microsoft.com/office/drawing/2014/main" id="{497B6E2D-8D0B-4F47-8E40-2DFAA88AE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0"/>
            <a:ext cx="4997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715953-8905-4942-ADB8-E145A400EA84}"/>
              </a:ext>
            </a:extLst>
          </p:cNvPr>
          <p:cNvSpPr txBox="1"/>
          <p:nvPr/>
        </p:nvSpPr>
        <p:spPr>
          <a:xfrm>
            <a:off x="533400" y="1219200"/>
            <a:ext cx="19812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Norfolk and Suffolk</a:t>
            </a:r>
          </a:p>
        </p:txBody>
      </p:sp>
    </p:spTree>
    <p:extLst>
      <p:ext uri="{BB962C8B-B14F-4D97-AF65-F5344CB8AC3E}">
        <p14:creationId xmlns:p14="http://schemas.microsoft.com/office/powerpoint/2010/main" val="52588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A8309AA8-69F6-4473-86E9-7AB9D6C2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Agnes’ </a:t>
            </a:r>
            <a:r>
              <a:rPr lang="en-GB" altLang="en-US" dirty="0" smtClean="0"/>
              <a:t>letter</a:t>
            </a:r>
            <a:endParaRPr lang="en-GB" altLang="en-US" dirty="0"/>
          </a:p>
        </p:txBody>
      </p:sp>
      <p:pic>
        <p:nvPicPr>
          <p:cNvPr id="18435" name="Content Placeholder 5">
            <a:extLst>
              <a:ext uri="{FF2B5EF4-FFF2-40B4-BE49-F238E27FC236}">
                <a16:creationId xmlns="" xmlns:a16="http://schemas.microsoft.com/office/drawing/2014/main" id="{AFADF31A-F082-43DC-ADBB-F393E08EB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11313"/>
            <a:ext cx="8229600" cy="4503737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36" name="Slide Number Placeholder 3">
            <a:extLst>
              <a:ext uri="{FF2B5EF4-FFF2-40B4-BE49-F238E27FC236}">
                <a16:creationId xmlns="" xmlns:a16="http://schemas.microsoft.com/office/drawing/2014/main" id="{B2D76231-6DC0-471F-82F8-E20F832CA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FC80E-D098-4B37-98A5-BB1105BFBAFA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4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 Regimes des Princes   (Gilles de Rome)</vt:lpstr>
      <vt:lpstr>PowerPoint Presentation</vt:lpstr>
      <vt:lpstr>PowerPoint Presentation</vt:lpstr>
      <vt:lpstr>Agnes’ letter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Regimes des Princes   (Gilles de Rome)</dc:title>
  <dc:creator>Rachel Brown;Historical Association</dc:creator>
  <cp:lastModifiedBy>Maheema Chanrai</cp:lastModifiedBy>
  <cp:revision>4</cp:revision>
  <dcterms:created xsi:type="dcterms:W3CDTF">2017-12-14T13:47:26Z</dcterms:created>
  <dcterms:modified xsi:type="dcterms:W3CDTF">2018-08-17T09:29:38Z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