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60" r:id="rId4"/>
    <p:sldId id="261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20053" autoAdjust="0"/>
    <p:restoredTop sz="94660"/>
  </p:normalViewPr>
  <p:slideViewPr>
    <p:cSldViewPr snapToGrid="0" showGuides="1">
      <p:cViewPr>
        <p:scale>
          <a:sx n="81" d="100"/>
          <a:sy n="81" d="100"/>
        </p:scale>
        <p:origin x="-1548" y="21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0B847-6762-4952-BDC9-4E2D884B6058}" type="datetimeFigureOut">
              <a:rPr lang="en-GB" smtClean="0"/>
              <a:t>17/08/2018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F9860-E4D5-4BF5-9F0F-6C3A113DDD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04583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0B847-6762-4952-BDC9-4E2D884B6058}" type="datetimeFigureOut">
              <a:rPr lang="en-GB" smtClean="0"/>
              <a:t>17/08/2018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F9860-E4D5-4BF5-9F0F-6C3A113DDD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68264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0B847-6762-4952-BDC9-4E2D884B6058}" type="datetimeFigureOut">
              <a:rPr lang="en-GB" smtClean="0"/>
              <a:t>17/08/2018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F9860-E4D5-4BF5-9F0F-6C3A113DDD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64413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0B847-6762-4952-BDC9-4E2D884B6058}" type="datetimeFigureOut">
              <a:rPr lang="en-GB" smtClean="0"/>
              <a:t>17/08/2018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F9860-E4D5-4BF5-9F0F-6C3A113DDD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82411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0B847-6762-4952-BDC9-4E2D884B6058}" type="datetimeFigureOut">
              <a:rPr lang="en-GB" smtClean="0"/>
              <a:t>17/08/2018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F9860-E4D5-4BF5-9F0F-6C3A113DDD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83860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0B847-6762-4952-BDC9-4E2D884B6058}" type="datetimeFigureOut">
              <a:rPr lang="en-GB" smtClean="0"/>
              <a:t>17/08/2018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F9860-E4D5-4BF5-9F0F-6C3A113DDD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1079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0B847-6762-4952-BDC9-4E2D884B6058}" type="datetimeFigureOut">
              <a:rPr lang="en-GB" smtClean="0"/>
              <a:t>17/08/2018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F9860-E4D5-4BF5-9F0F-6C3A113DDD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4644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0B847-6762-4952-BDC9-4E2D884B6058}" type="datetimeFigureOut">
              <a:rPr lang="en-GB" smtClean="0"/>
              <a:t>17/08/2018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F9860-E4D5-4BF5-9F0F-6C3A113DDD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69852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0B847-6762-4952-BDC9-4E2D884B6058}" type="datetimeFigureOut">
              <a:rPr lang="en-GB" smtClean="0"/>
              <a:t>17/08/2018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F9860-E4D5-4BF5-9F0F-6C3A113DDD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67998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0B847-6762-4952-BDC9-4E2D884B6058}" type="datetimeFigureOut">
              <a:rPr lang="en-GB" smtClean="0"/>
              <a:t>17/08/2018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F9860-E4D5-4BF5-9F0F-6C3A113DDD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17612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0B847-6762-4952-BDC9-4E2D884B6058}" type="datetimeFigureOut">
              <a:rPr lang="en-GB" smtClean="0"/>
              <a:t>17/08/2018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F9860-E4D5-4BF5-9F0F-6C3A113DDD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0016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C0B847-6762-4952-BDC9-4E2D884B6058}" type="datetimeFigureOut">
              <a:rPr lang="en-GB" smtClean="0"/>
              <a:t>17/08/2018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3F9860-E4D5-4BF5-9F0F-6C3A113DDD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32504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="" xmlns:a16="http://schemas.microsoft.com/office/drawing/2014/main" id="{B336B6D9-468C-4FDC-B7DB-40917ADF9B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Les Regimes des Princes </a:t>
            </a:r>
            <a:br>
              <a:rPr lang="en-GB" dirty="0"/>
            </a:br>
            <a:r>
              <a:rPr lang="en-GB" dirty="0"/>
              <a:t>	(Gilles de Rome)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="" xmlns:a16="http://schemas.microsoft.com/office/drawing/2014/main" id="{790F65E8-F204-42F3-8B03-B1EFFDA88E7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70382" y="1849652"/>
            <a:ext cx="4403236" cy="4734662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26142741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Number Placeholder 1">
            <a:extLst>
              <a:ext uri="{FF2B5EF4-FFF2-40B4-BE49-F238E27FC236}">
                <a16:creationId xmlns="" xmlns:a16="http://schemas.microsoft.com/office/drawing/2014/main" id="{14432B69-9913-4D32-9F60-46B6B624B1B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6E5171C3-8729-47DC-B033-DBB02F48333B}" type="slidenum">
              <a:rPr lang="en-GB" altLang="en-US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GB" altLang="en-US" sz="1200">
              <a:solidFill>
                <a:srgbClr val="898989"/>
              </a:solidFill>
            </a:endParaRPr>
          </a:p>
        </p:txBody>
      </p:sp>
      <p:pic>
        <p:nvPicPr>
          <p:cNvPr id="8195" name="Picture 3">
            <a:extLst>
              <a:ext uri="{FF2B5EF4-FFF2-40B4-BE49-F238E27FC236}">
                <a16:creationId xmlns="" xmlns:a16="http://schemas.microsoft.com/office/drawing/2014/main" id="{4555B0D1-F1A0-4667-8271-1D4D1D4CDD0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95263"/>
            <a:ext cx="9144000" cy="6467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773860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Number Placeholder 1">
            <a:extLst>
              <a:ext uri="{FF2B5EF4-FFF2-40B4-BE49-F238E27FC236}">
                <a16:creationId xmlns="" xmlns:a16="http://schemas.microsoft.com/office/drawing/2014/main" id="{00A97FED-2978-47EE-A26B-476CFF3B585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0BDCB69-353E-4979-918D-5E080CB71A91}" type="slidenum">
              <a:rPr lang="en-GB" altLang="en-US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GB" altLang="en-US" sz="1200">
              <a:solidFill>
                <a:srgbClr val="898989"/>
              </a:solidFill>
            </a:endParaRPr>
          </a:p>
        </p:txBody>
      </p:sp>
      <p:pic>
        <p:nvPicPr>
          <p:cNvPr id="9219" name="Picture 3">
            <a:extLst>
              <a:ext uri="{FF2B5EF4-FFF2-40B4-BE49-F238E27FC236}">
                <a16:creationId xmlns="" xmlns:a16="http://schemas.microsoft.com/office/drawing/2014/main" id="{497B6E2D-8D0B-4F47-8E40-2DFAA88AEF6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3275" y="0"/>
            <a:ext cx="499745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FE715953-8905-4942-ADB8-E145A400EA84}"/>
              </a:ext>
            </a:extLst>
          </p:cNvPr>
          <p:cNvSpPr txBox="1"/>
          <p:nvPr/>
        </p:nvSpPr>
        <p:spPr>
          <a:xfrm>
            <a:off x="533400" y="1219200"/>
            <a:ext cx="1981200" cy="36988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GB" dirty="0">
                <a:solidFill>
                  <a:schemeClr val="bg1">
                    <a:lumMod val="50000"/>
                  </a:schemeClr>
                </a:solidFill>
                <a:cs typeface="Arial" charset="0"/>
              </a:rPr>
              <a:t>Norfolk and Suffolk</a:t>
            </a:r>
          </a:p>
        </p:txBody>
      </p:sp>
    </p:spTree>
    <p:extLst>
      <p:ext uri="{BB962C8B-B14F-4D97-AF65-F5344CB8AC3E}">
        <p14:creationId xmlns:p14="http://schemas.microsoft.com/office/powerpoint/2010/main" val="5258885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>
            <a:extLst>
              <a:ext uri="{FF2B5EF4-FFF2-40B4-BE49-F238E27FC236}">
                <a16:creationId xmlns="" xmlns:a16="http://schemas.microsoft.com/office/drawing/2014/main" id="{A8309AA8-69F6-4473-86E9-7AB9D6C2DD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/>
              <a:t>Agnes’ </a:t>
            </a:r>
            <a:r>
              <a:rPr lang="en-GB" altLang="en-US" dirty="0" smtClean="0"/>
              <a:t>letter</a:t>
            </a:r>
            <a:endParaRPr lang="en-GB" altLang="en-US" dirty="0"/>
          </a:p>
        </p:txBody>
      </p:sp>
      <p:pic>
        <p:nvPicPr>
          <p:cNvPr id="18435" name="Content Placeholder 5">
            <a:extLst>
              <a:ext uri="{FF2B5EF4-FFF2-40B4-BE49-F238E27FC236}">
                <a16:creationId xmlns="" xmlns:a16="http://schemas.microsoft.com/office/drawing/2014/main" id="{AFADF31A-F082-43DC-ADBB-F393E08EBA1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57200" y="1611313"/>
            <a:ext cx="8229600" cy="4503737"/>
          </a:xfrm>
          <a:ln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18436" name="Slide Number Placeholder 3">
            <a:extLst>
              <a:ext uri="{FF2B5EF4-FFF2-40B4-BE49-F238E27FC236}">
                <a16:creationId xmlns="" xmlns:a16="http://schemas.microsoft.com/office/drawing/2014/main" id="{B2D76231-6DC0-471F-82F8-E20F832CA1A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ECFC80E-D098-4B37-98A5-BB1105BFBAFA}" type="slidenum">
              <a:rPr lang="en-GB" altLang="en-US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GB" altLang="en-US" sz="120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40465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33</TotalTime>
  <Words>13</Words>
  <Application>Microsoft Office PowerPoint</Application>
  <PresentationFormat>On-screen Show (4:3)</PresentationFormat>
  <Paragraphs>6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Les Regimes des Princes   (Gilles de Rome)</vt:lpstr>
      <vt:lpstr>PowerPoint Presentation</vt:lpstr>
      <vt:lpstr>PowerPoint Presentation</vt:lpstr>
      <vt:lpstr>Agnes’ letter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 Regimes des Princes   (Gilles de Rome)</dc:title>
  <dc:creator>Rachel Brown;Historical Association</dc:creator>
  <cp:lastModifiedBy>Maheema Chanrai</cp:lastModifiedBy>
  <cp:revision>4</cp:revision>
  <dcterms:created xsi:type="dcterms:W3CDTF">2017-12-14T13:47:26Z</dcterms:created>
  <dcterms:modified xsi:type="dcterms:W3CDTF">2018-08-17T09:29:38Z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