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4"/>
  </p:normalViewPr>
  <p:slideViewPr>
    <p:cSldViewPr snapToGrid="0" snapToObjects="1">
      <p:cViewPr>
        <p:scale>
          <a:sx n="76" d="100"/>
          <a:sy n="76" d="100"/>
        </p:scale>
        <p:origin x="-666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48B52-33FD-0643-9D51-0E10CA642A0B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E3C57-A77B-6E4D-B7DA-9320C6A91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99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9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5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6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22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7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8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6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28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2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8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B9868-CAB0-3B4B-9EB3-1A28673E6A93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DC18A-321F-C449-B40B-5FAA9744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8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708026"/>
            <a:ext cx="9477375" cy="13208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YALTA CONFERENCE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>1945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09730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3636963"/>
            <a:ext cx="9144000" cy="1206500"/>
          </a:xfrm>
        </p:spPr>
        <p:txBody>
          <a:bodyPr>
            <a:normAutofit fontScale="90000"/>
          </a:bodyPr>
          <a:lstStyle/>
          <a:p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NATO</a:t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1949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732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8225" y="3651250"/>
            <a:ext cx="9144000" cy="1235075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USSR GET THE A-BOMB</a:t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 1949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070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1125" y="3665538"/>
            <a:ext cx="9144000" cy="1020762"/>
          </a:xfrm>
        </p:spPr>
        <p:txBody>
          <a:bodyPr>
            <a:normAutofit fontScale="90000"/>
          </a:bodyPr>
          <a:lstStyle/>
          <a:p>
            <a:r>
              <a:rPr lang="en-US" sz="4400" dirty="0" err="1" smtClean="0">
                <a:latin typeface="Comic Sans MS" charset="0"/>
                <a:ea typeface="Comic Sans MS" charset="0"/>
                <a:cs typeface="Comic Sans MS" charset="0"/>
              </a:rPr>
              <a:t>McCARTHYISM</a:t>
            </a: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 1950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122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8213" y="4508500"/>
            <a:ext cx="9144000" cy="1106487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NSC-68</a:t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 1950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818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8225" y="3008313"/>
            <a:ext cx="9144000" cy="1420812"/>
          </a:xfrm>
        </p:spPr>
        <p:txBody>
          <a:bodyPr>
            <a:normAutofit fontScale="90000"/>
          </a:bodyPr>
          <a:lstStyle/>
          <a:p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WARSAW PACT</a:t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1955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437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6813" y="3822701"/>
            <a:ext cx="9144000" cy="1292225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KHRUSHCHEV’S ‘SECRET </a:t>
            </a: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SPEECH’</a:t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1956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321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1075" y="3208338"/>
            <a:ext cx="9144000" cy="160655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U-2 SPY PLANE SHOT DOWN</a:t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 1960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660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5375" y="3508376"/>
            <a:ext cx="9144000" cy="1177925"/>
          </a:xfrm>
        </p:spPr>
        <p:txBody>
          <a:bodyPr>
            <a:normAutofit fontScale="90000"/>
          </a:bodyPr>
          <a:lstStyle/>
          <a:p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BERLIN WALL</a:t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1961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2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5387" y="4008438"/>
            <a:ext cx="9144000" cy="1063625"/>
          </a:xfrm>
        </p:spPr>
        <p:txBody>
          <a:bodyPr>
            <a:normAutofit fontScale="90000"/>
          </a:bodyPr>
          <a:lstStyle/>
          <a:p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TSAR BOMB</a:t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1961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046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5412" y="3451225"/>
            <a:ext cx="9144000" cy="1106487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CUBAN </a:t>
            </a: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MISSILE CRISIS</a:t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1962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729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348788" cy="1220787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POTSDAM CONFERENCE 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>1945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229353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1125" y="3436938"/>
            <a:ext cx="9144000" cy="1335087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GULF OF </a:t>
            </a: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TONKIN RESOLUTION</a:t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1964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844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9675" y="3179763"/>
            <a:ext cx="9144000" cy="1506537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THE </a:t>
            </a: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PRAGUE SPRING</a:t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1968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994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8288" y="4665663"/>
            <a:ext cx="9144000" cy="1277937"/>
          </a:xfrm>
        </p:spPr>
        <p:txBody>
          <a:bodyPr>
            <a:noAutofit/>
          </a:bodyPr>
          <a:lstStyle/>
          <a:p>
            <a:r>
              <a:rPr lang="en-GB" sz="4400" dirty="0">
                <a:latin typeface="Comic Sans MS" charset="0"/>
                <a:ea typeface="Comic Sans MS" charset="0"/>
                <a:cs typeface="Comic Sans MS" charset="0"/>
              </a:rPr>
              <a:t>SALT I TREATY SIGNED (STRATEGIC ARMS LIMITATIONS TALKS</a:t>
            </a:r>
            <a:r>
              <a:rPr lang="en-GB" sz="4400" dirty="0" smtClean="0">
                <a:latin typeface="Comic Sans MS" charset="0"/>
                <a:ea typeface="Comic Sans MS" charset="0"/>
                <a:cs typeface="Comic Sans MS" charset="0"/>
              </a:rPr>
              <a:t>)</a:t>
            </a:r>
            <a:br>
              <a:rPr lang="en-GB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GB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GB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GB" sz="4400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GB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GB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GB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GB" sz="4400" dirty="0" smtClean="0">
                <a:latin typeface="Comic Sans MS" charset="0"/>
                <a:ea typeface="Comic Sans MS" charset="0"/>
                <a:cs typeface="Comic Sans MS" charset="0"/>
              </a:rPr>
              <a:t> 1972</a:t>
            </a: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 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01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1125" y="2894013"/>
            <a:ext cx="9144000" cy="1335087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INVASION </a:t>
            </a: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OF AFGHANISTAN</a:t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1979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397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8263" y="3594101"/>
            <a:ext cx="9144000" cy="1349375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EASTERN EUROPE </a:t>
            </a: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CHANGES DIRECTION</a:t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1989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506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3962" y="3536951"/>
            <a:ext cx="9144000" cy="1106487"/>
          </a:xfrm>
        </p:spPr>
        <p:txBody>
          <a:bodyPr>
            <a:normAutofit fontScale="90000"/>
          </a:bodyPr>
          <a:lstStyle/>
          <a:p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MALTA SUMMIT</a:t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1989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38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3226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latin typeface="Comic Sans MS" charset="0"/>
                <a:ea typeface="Comic Sans MS" charset="0"/>
                <a:cs typeface="Comic Sans MS" charset="0"/>
              </a:rPr>
              <a:t>COMMUNISM FALLS IN THE SOVIET </a:t>
            </a:r>
            <a:r>
              <a:rPr lang="en-GB" sz="4400" dirty="0" smtClean="0">
                <a:latin typeface="Comic Sans MS" charset="0"/>
                <a:ea typeface="Comic Sans MS" charset="0"/>
                <a:cs typeface="Comic Sans MS" charset="0"/>
              </a:rPr>
              <a:t>UNION</a:t>
            </a:r>
            <a:br>
              <a:rPr lang="en-GB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GB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GB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GB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GB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GB" sz="4400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GB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GB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GB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GB" sz="4400" dirty="0" smtClean="0">
                <a:latin typeface="Comic Sans MS" charset="0"/>
                <a:ea typeface="Comic Sans MS" charset="0"/>
                <a:cs typeface="Comic Sans MS" charset="0"/>
              </a:rPr>
              <a:t> 1991</a:t>
            </a: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>
                <a:latin typeface="Comic Sans MS" charset="0"/>
                <a:ea typeface="Comic Sans MS" charset="0"/>
                <a:cs typeface="Comic Sans MS" charset="0"/>
              </a:rPr>
            </a:b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757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9712" y="2836863"/>
            <a:ext cx="9144000" cy="1263650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HIROSHIMA and NAGASAKI</a:t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>1945</a:t>
            </a:r>
          </a:p>
        </p:txBody>
      </p:sp>
    </p:spTree>
    <p:extLst>
      <p:ext uri="{BB962C8B-B14F-4D97-AF65-F5344CB8AC3E}">
        <p14:creationId xmlns:p14="http://schemas.microsoft.com/office/powerpoint/2010/main" val="1293712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925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COMMUNIST CONTROL OF EASTERN EUROPE GROWS</a:t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1945–49</a:t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>
                <a:latin typeface="Comic Sans MS" charset="0"/>
                <a:ea typeface="Comic Sans MS" charset="0"/>
                <a:cs typeface="Comic Sans MS" charset="0"/>
              </a:rPr>
            </a:b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75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8262" y="2765426"/>
            <a:ext cx="9144000" cy="1792287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KENNAN’S LONG TELEGRAM</a:t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 1946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389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3975" y="3022601"/>
            <a:ext cx="9144000" cy="1520825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TRUMAN DOCTRINE</a:t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 1947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283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5413" y="3279775"/>
            <a:ext cx="9144000" cy="1263650"/>
          </a:xfrm>
        </p:spPr>
        <p:txBody>
          <a:bodyPr>
            <a:normAutofit fontScale="90000"/>
          </a:bodyPr>
          <a:lstStyle/>
          <a:p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MARSHALL PLAN</a:t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1948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613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022601"/>
            <a:ext cx="9144000" cy="1335087"/>
          </a:xfrm>
        </p:spPr>
        <p:txBody>
          <a:bodyPr>
            <a:normAutofit fontScale="90000"/>
          </a:bodyPr>
          <a:lstStyle/>
          <a:p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COMINFORM</a:t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1948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477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9675" y="3479801"/>
            <a:ext cx="9144000" cy="1320800"/>
          </a:xfrm>
        </p:spPr>
        <p:txBody>
          <a:bodyPr>
            <a:normAutofit fontScale="90000"/>
          </a:bodyPr>
          <a:lstStyle/>
          <a:p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COMECON</a:t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en-US" sz="440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4400" smtClean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4400" dirty="0" smtClean="0">
                <a:latin typeface="Comic Sans MS" charset="0"/>
                <a:ea typeface="Comic Sans MS" charset="0"/>
                <a:cs typeface="Comic Sans MS" charset="0"/>
              </a:rPr>
              <a:t>1949</a:t>
            </a:r>
            <a:endParaRPr lang="en-US" sz="44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27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82</Words>
  <Application>Microsoft Office PowerPoint</Application>
  <PresentationFormat>Custom</PresentationFormat>
  <Paragraphs>28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YALTA CONFERENCE</vt:lpstr>
      <vt:lpstr>POTSDAM CONFERENCE </vt:lpstr>
      <vt:lpstr>HIROSHIMA and NAGASAKI    1945</vt:lpstr>
      <vt:lpstr>COMMUNIST CONTROL OF EASTERN EUROPE GROWS   1945–49  </vt:lpstr>
      <vt:lpstr>KENNAN’S LONG TELEGRAM     1946</vt:lpstr>
      <vt:lpstr>TRUMAN DOCTRINE     1947</vt:lpstr>
      <vt:lpstr>MARSHALL PLAN     1948</vt:lpstr>
      <vt:lpstr>COMINFORM    1948</vt:lpstr>
      <vt:lpstr>COMECON     1949</vt:lpstr>
      <vt:lpstr>NATO      1949</vt:lpstr>
      <vt:lpstr>USSR GET THE A-BOMB      1949</vt:lpstr>
      <vt:lpstr>McCARTHYISM      1950</vt:lpstr>
      <vt:lpstr>NSC-68      1950</vt:lpstr>
      <vt:lpstr>WARSAW PACT     1955</vt:lpstr>
      <vt:lpstr>KHRUSHCHEV’S ‘SECRET SPEECH’      1956</vt:lpstr>
      <vt:lpstr>U-2 SPY PLANE SHOT DOWN     1960</vt:lpstr>
      <vt:lpstr>BERLIN WALL      1961</vt:lpstr>
      <vt:lpstr>TSAR BOMB       1961</vt:lpstr>
      <vt:lpstr>CUBAN MISSILE CRISIS      1962</vt:lpstr>
      <vt:lpstr>GULF OF TONKIN RESOLUTION      1964</vt:lpstr>
      <vt:lpstr>THE PRAGUE SPRING     1968</vt:lpstr>
      <vt:lpstr>SALT I TREATY SIGNED (STRATEGIC ARMS LIMITATIONS TALKS)     1972 </vt:lpstr>
      <vt:lpstr>INVASION OF AFGHANISTAN    1979</vt:lpstr>
      <vt:lpstr>EASTERN EUROPE CHANGES DIRECTION      1989</vt:lpstr>
      <vt:lpstr>MALTA SUMMIT      1989</vt:lpstr>
      <vt:lpstr>COMMUNISM FALLS IN THE SOVIET UNION      1991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YALTA CONFERENCE</dc:title>
  <dc:creator>Paul Calder;Historical Association</dc:creator>
  <cp:lastModifiedBy>Maheema Chanrai</cp:lastModifiedBy>
  <cp:revision>13</cp:revision>
  <dcterms:created xsi:type="dcterms:W3CDTF">2017-08-29T12:10:51Z</dcterms:created>
  <dcterms:modified xsi:type="dcterms:W3CDTF">2018-08-07T13:39:26Z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