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71"/>
  </p:normalViewPr>
  <p:slideViewPr>
    <p:cSldViewPr snapToGrid="0" snapToObjects="1">
      <p:cViewPr>
        <p:scale>
          <a:sx n="81" d="100"/>
          <a:sy n="81" d="100"/>
        </p:scale>
        <p:origin x="-462" y="-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9A9DF-4982-5E47-9559-1EF6F138BA60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B03DC-4113-A049-8DD9-54C4BE963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764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Title</a:t>
            </a:r>
            <a:r>
              <a:rPr lang="en-US" baseline="0" dirty="0" smtClean="0"/>
              <a:t> page.  </a:t>
            </a:r>
            <a:r>
              <a:rPr lang="en-US" baseline="0" smtClean="0"/>
              <a:t>No need to copy</a:t>
            </a:r>
            <a:endParaRPr lang="en-US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001E2B-7AF3-7449-AA9E-1425E5D416A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369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9BEDA-B592-9C43-8471-A410B45E3DA8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699F-7702-E540-9FBD-12F42F3AE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90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9BEDA-B592-9C43-8471-A410B45E3DA8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699F-7702-E540-9FBD-12F42F3AE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856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9BEDA-B592-9C43-8471-A410B45E3DA8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699F-7702-E540-9FBD-12F42F3AE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2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9BEDA-B592-9C43-8471-A410B45E3DA8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699F-7702-E540-9FBD-12F42F3AE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511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9BEDA-B592-9C43-8471-A410B45E3DA8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699F-7702-E540-9FBD-12F42F3AE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90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9BEDA-B592-9C43-8471-A410B45E3DA8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699F-7702-E540-9FBD-12F42F3AE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6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9BEDA-B592-9C43-8471-A410B45E3DA8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699F-7702-E540-9FBD-12F42F3AE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786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9BEDA-B592-9C43-8471-A410B45E3DA8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699F-7702-E540-9FBD-12F42F3AE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981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9BEDA-B592-9C43-8471-A410B45E3DA8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699F-7702-E540-9FBD-12F42F3AE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613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9BEDA-B592-9C43-8471-A410B45E3DA8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699F-7702-E540-9FBD-12F42F3AE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02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9BEDA-B592-9C43-8471-A410B45E3DA8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699F-7702-E540-9FBD-12F42F3AE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82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9BEDA-B592-9C43-8471-A410B45E3DA8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1699F-7702-E540-9FBD-12F42F3AE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19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 of USA and USSR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Copy following slides for timeline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87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7225"/>
            <a:ext cx="10515600" cy="5519738"/>
          </a:xfrm>
        </p:spPr>
        <p:txBody>
          <a:bodyPr>
            <a:normAutofit/>
          </a:bodyPr>
          <a:lstStyle/>
          <a:p>
            <a:pPr fontAlgn="base"/>
            <a:r>
              <a:rPr lang="en-US" sz="4400" dirty="0"/>
              <a:t>Harry </a:t>
            </a:r>
            <a:r>
              <a:rPr lang="en-US" sz="4400" dirty="0" smtClean="0"/>
              <a:t>Truman</a:t>
            </a:r>
          </a:p>
          <a:p>
            <a:pPr fontAlgn="base"/>
            <a:endParaRPr lang="en-US" sz="4400" dirty="0"/>
          </a:p>
          <a:p>
            <a:pPr fontAlgn="base"/>
            <a:endParaRPr lang="en-US" sz="4400" dirty="0" smtClean="0"/>
          </a:p>
          <a:p>
            <a:pPr fontAlgn="base"/>
            <a:endParaRPr lang="en-US" sz="4400" dirty="0"/>
          </a:p>
          <a:p>
            <a:pPr fontAlgn="base"/>
            <a:endParaRPr lang="en-US" sz="4400" dirty="0"/>
          </a:p>
          <a:p>
            <a:pPr fontAlgn="base"/>
            <a:r>
              <a:rPr lang="en-US" sz="4400" dirty="0"/>
              <a:t>Dwight D Eisenhower</a:t>
            </a:r>
          </a:p>
          <a:p>
            <a:pPr fontAlgn="base"/>
            <a:endParaRPr lang="en-US" sz="4400" dirty="0" smtClean="0"/>
          </a:p>
          <a:p>
            <a:pPr fontAlgn="base"/>
            <a:endParaRPr lang="en-US" sz="4400" dirty="0"/>
          </a:p>
          <a:p>
            <a:pPr fontAlgn="base"/>
            <a:endParaRPr lang="en-US" sz="4400" dirty="0" smtClean="0"/>
          </a:p>
          <a:p>
            <a:pPr fontAlgn="base"/>
            <a:endParaRPr lang="en-US" sz="4400" dirty="0"/>
          </a:p>
          <a:p>
            <a:pPr fontAlgn="base"/>
            <a:endParaRPr lang="en-US" sz="4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2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sz="4400" dirty="0" smtClean="0"/>
              <a:t>John F Kennedy</a:t>
            </a:r>
          </a:p>
          <a:p>
            <a:pPr fontAlgn="base"/>
            <a:endParaRPr lang="en-US" sz="4400" dirty="0"/>
          </a:p>
          <a:p>
            <a:pPr fontAlgn="base"/>
            <a:endParaRPr lang="en-US" sz="4400" dirty="0" smtClean="0"/>
          </a:p>
          <a:p>
            <a:pPr fontAlgn="base"/>
            <a:endParaRPr lang="en-US" sz="4400" dirty="0" smtClean="0"/>
          </a:p>
          <a:p>
            <a:pPr fontAlgn="base"/>
            <a:r>
              <a:rPr lang="en-US" sz="4400" dirty="0" smtClean="0"/>
              <a:t>Lyndon B Johnson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399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sz="4400" dirty="0" smtClean="0"/>
              <a:t>Richard Nixon</a:t>
            </a:r>
          </a:p>
          <a:p>
            <a:pPr fontAlgn="base"/>
            <a:endParaRPr lang="en-US" sz="4400" dirty="0"/>
          </a:p>
          <a:p>
            <a:pPr fontAlgn="base"/>
            <a:endParaRPr lang="en-US" sz="4400" dirty="0" smtClean="0"/>
          </a:p>
          <a:p>
            <a:pPr fontAlgn="base"/>
            <a:r>
              <a:rPr lang="en-US" sz="4400" dirty="0" smtClean="0"/>
              <a:t>Gerald Ford</a:t>
            </a:r>
          </a:p>
        </p:txBody>
      </p:sp>
    </p:spTree>
    <p:extLst>
      <p:ext uri="{BB962C8B-B14F-4D97-AF65-F5344CB8AC3E}">
        <p14:creationId xmlns:p14="http://schemas.microsoft.com/office/powerpoint/2010/main" val="487709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Jimmy Carter</a:t>
            </a:r>
            <a:br>
              <a:rPr lang="en-US" dirty="0" smtClean="0">
                <a:latin typeface="+mn-lt"/>
              </a:rPr>
            </a:b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endParaRPr lang="en-US" sz="4400" dirty="0"/>
          </a:p>
          <a:p>
            <a:pPr fontAlgn="base"/>
            <a:r>
              <a:rPr lang="en-US" sz="4400" dirty="0" smtClean="0"/>
              <a:t>Ronald Reagan</a:t>
            </a:r>
          </a:p>
          <a:p>
            <a:pPr fontAlgn="base"/>
            <a:endParaRPr lang="en-US" sz="4400" dirty="0" smtClean="0"/>
          </a:p>
          <a:p>
            <a:pPr fontAlgn="base"/>
            <a:endParaRPr lang="en-US" sz="4400" dirty="0" smtClean="0"/>
          </a:p>
          <a:p>
            <a:pPr fontAlgn="base"/>
            <a:r>
              <a:rPr lang="en-US" sz="4400" dirty="0" smtClean="0"/>
              <a:t>George Bush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885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sz="4400" dirty="0"/>
              <a:t>Joseph </a:t>
            </a:r>
            <a:r>
              <a:rPr lang="en-US" sz="4400" dirty="0" smtClean="0"/>
              <a:t>Stalin</a:t>
            </a:r>
          </a:p>
          <a:p>
            <a:pPr fontAlgn="base"/>
            <a:endParaRPr lang="en-US" sz="4400" dirty="0"/>
          </a:p>
          <a:p>
            <a:pPr fontAlgn="base"/>
            <a:endParaRPr lang="en-US" sz="4400" dirty="0"/>
          </a:p>
          <a:p>
            <a:pPr fontAlgn="base"/>
            <a:r>
              <a:rPr lang="en-US" sz="4400" dirty="0"/>
              <a:t>Georgy Malenkov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541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sz="4400" dirty="0" smtClean="0"/>
              <a:t>Nikita Khrushchev</a:t>
            </a:r>
          </a:p>
          <a:p>
            <a:pPr fontAlgn="base"/>
            <a:endParaRPr lang="en-US" sz="4400" dirty="0"/>
          </a:p>
          <a:p>
            <a:pPr fontAlgn="base"/>
            <a:endParaRPr lang="en-US" sz="4400" dirty="0" smtClean="0"/>
          </a:p>
          <a:p>
            <a:pPr fontAlgn="base"/>
            <a:r>
              <a:rPr lang="en-US" sz="4400" dirty="0" smtClean="0"/>
              <a:t>Leonid Brezhnev</a:t>
            </a: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231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Yuri Andropov 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endParaRPr lang="en-US" sz="4400" dirty="0" smtClean="0"/>
          </a:p>
          <a:p>
            <a:pPr fontAlgn="base"/>
            <a:r>
              <a:rPr lang="en-US" sz="4400" dirty="0" smtClean="0"/>
              <a:t>Konstantin </a:t>
            </a:r>
            <a:r>
              <a:rPr lang="en-US" sz="4400" dirty="0" err="1" smtClean="0"/>
              <a:t>Chernenko</a:t>
            </a:r>
            <a:r>
              <a:rPr lang="en-US" sz="4400" dirty="0" smtClean="0"/>
              <a:t> </a:t>
            </a:r>
          </a:p>
          <a:p>
            <a:pPr fontAlgn="base"/>
            <a:endParaRPr lang="en-US" sz="4400" dirty="0"/>
          </a:p>
          <a:p>
            <a:pPr fontAlgn="base"/>
            <a:endParaRPr lang="en-US" sz="4400" dirty="0" smtClean="0"/>
          </a:p>
          <a:p>
            <a:pPr fontAlgn="base"/>
            <a:r>
              <a:rPr lang="en-US" sz="4400" dirty="0" smtClean="0"/>
              <a:t>Mikhail Gorbachev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16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51</Words>
  <Application>Microsoft Office PowerPoint</Application>
  <PresentationFormat>Custom</PresentationFormat>
  <Paragraphs>43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Leaders of USA and USSR</vt:lpstr>
      <vt:lpstr>PowerPoint Presentation</vt:lpstr>
      <vt:lpstr>PowerPoint Presentation</vt:lpstr>
      <vt:lpstr>PowerPoint Presentation</vt:lpstr>
      <vt:lpstr>Jimmy Carter </vt:lpstr>
      <vt:lpstr>PowerPoint Presentation</vt:lpstr>
      <vt:lpstr>PowerPoint Presentation</vt:lpstr>
      <vt:lpstr>Yuri Andropov 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 of USA and USSR</dc:title>
  <dc:creator>Paul Calder;Historical Association</dc:creator>
  <cp:lastModifiedBy>Maheema Chanrai</cp:lastModifiedBy>
  <cp:revision>4</cp:revision>
  <dcterms:created xsi:type="dcterms:W3CDTF">2017-10-01T17:43:40Z</dcterms:created>
  <dcterms:modified xsi:type="dcterms:W3CDTF">2018-08-07T13:42:42Z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