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24"/>
  </p:normalViewPr>
  <p:slideViewPr>
    <p:cSldViewPr snapToGrid="0" snapToObjects="1">
      <p:cViewPr>
        <p:scale>
          <a:sx n="81" d="100"/>
          <a:sy n="81" d="100"/>
        </p:scale>
        <p:origin x="-462" y="-3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B9E407-1253-2C42-AC6B-994957ADAE26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A7D7A1-D136-E84E-AC08-B4F18DA472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00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E35B4-02C7-D541-B465-9652D5316D04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8FDF3-69DE-664A-A63E-63A9273E0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645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E35B4-02C7-D541-B465-9652D5316D04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8FDF3-69DE-664A-A63E-63A9273E0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4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E35B4-02C7-D541-B465-9652D5316D04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8FDF3-69DE-664A-A63E-63A9273E0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663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E35B4-02C7-D541-B465-9652D5316D04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8FDF3-69DE-664A-A63E-63A9273E0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055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E35B4-02C7-D541-B465-9652D5316D04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8FDF3-69DE-664A-A63E-63A9273E0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6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E35B4-02C7-D541-B465-9652D5316D04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8FDF3-69DE-664A-A63E-63A9273E0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690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E35B4-02C7-D541-B465-9652D5316D04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8FDF3-69DE-664A-A63E-63A9273E0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893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E35B4-02C7-D541-B465-9652D5316D04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8FDF3-69DE-664A-A63E-63A9273E0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2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E35B4-02C7-D541-B465-9652D5316D04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8FDF3-69DE-664A-A63E-63A9273E0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357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E35B4-02C7-D541-B465-9652D5316D04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8FDF3-69DE-664A-A63E-63A9273E0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311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E35B4-02C7-D541-B465-9652D5316D04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8FDF3-69DE-664A-A63E-63A9273E0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648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E35B4-02C7-D541-B465-9652D5316D04}" type="datetimeFigureOut">
              <a:rPr lang="en-US" smtClean="0"/>
              <a:t>8/7/2018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8FDF3-69DE-664A-A63E-63A9273E0E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369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700" b="1" dirty="0" smtClean="0"/>
              <a:t>1940s</a:t>
            </a:r>
            <a:br>
              <a:rPr lang="en-US" sz="6700" b="1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1950s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898210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700" b="1" dirty="0" smtClean="0"/>
              <a:t>1960s</a:t>
            </a:r>
            <a:br>
              <a:rPr lang="en-US" sz="6700" b="1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1970s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175877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700" b="1" dirty="0" smtClean="0"/>
              <a:t>1980s</a:t>
            </a:r>
            <a:br>
              <a:rPr lang="en-US" sz="6700" b="1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1990s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828807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</Words>
  <Application>Microsoft Office PowerPoint</Application>
  <PresentationFormat>Custom</PresentationFormat>
  <Paragraphs>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1940s  </vt:lpstr>
      <vt:lpstr>1960s  </vt:lpstr>
      <vt:lpstr>1980s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1940’s</dc:title>
  <dc:creator>Paul Calder;Historical Association</dc:creator>
  <cp:lastModifiedBy>Maheema Chanrai</cp:lastModifiedBy>
  <cp:revision>2</cp:revision>
  <dcterms:created xsi:type="dcterms:W3CDTF">2017-08-30T10:18:04Z</dcterms:created>
  <dcterms:modified xsi:type="dcterms:W3CDTF">2018-08-07T14:06:39Z</dcterms:modified>
</cp:coreProperties>
</file>