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4"/>
  </p:normalViewPr>
  <p:slideViewPr>
    <p:cSldViewPr snapToGrid="0" snapToObjects="1">
      <p:cViewPr>
        <p:scale>
          <a:sx n="76" d="100"/>
          <a:sy n="76" d="100"/>
        </p:scale>
        <p:origin x="-66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48B52-33FD-0643-9D51-0E10CA642A0B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3C57-A77B-6E4D-B7DA-9320C6A91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9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6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2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7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8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708026"/>
            <a:ext cx="9477375" cy="1320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YALTA CONFERENCE, 1945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73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65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NATO, 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73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507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USSR GET THE A-BOMB, 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07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0762"/>
          </a:xfrm>
        </p:spPr>
        <p:txBody>
          <a:bodyPr>
            <a:normAutofit/>
          </a:bodyPr>
          <a:lstStyle/>
          <a:p>
            <a:r>
              <a:rPr lang="en-US" sz="4400" dirty="0" err="1" smtClean="0">
                <a:latin typeface="Comic Sans MS" charset="0"/>
                <a:ea typeface="Comic Sans MS" charset="0"/>
                <a:cs typeface="Comic Sans MS" charset="0"/>
              </a:rPr>
              <a:t>McCARTHYISM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, 1950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22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64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NSC-68, 1950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1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08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WARSAW PACT, 1955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43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92225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KHRUSHCHEV’S ‘SECRET SPEECH’, 1956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21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0655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U-2 SPY PLANE SHOT DOWN, 1960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6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792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BERLIN WALL, 1961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2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362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TSAR BOMB, 1961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46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64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CUBAN MISSILE CRISIS, 1962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72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48788" cy="12207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POTSDAM CONFERENCE, 1945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35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50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GULF OF TONKIN RESOLUTION, 1964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844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0653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THE PRAGUE SPRING, 1968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9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7937"/>
          </a:xfrm>
        </p:spPr>
        <p:txBody>
          <a:bodyPr>
            <a:noAutofit/>
          </a:bodyPr>
          <a:lstStyle/>
          <a:p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>SALT I TREATY SIGNED (STRATEGIC ARMS LIMITATIONS TALKS</a:t>
            </a: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), 1972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50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INVASION OF AFGHANISTAN, 1979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97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937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EASTERN EUROPE CHANGES DIRECTION, 1989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5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64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MALTA SUMMIT, 1989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>COMMUNISM FALLS IN THE SOVIET </a:t>
            </a: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UNION, 1991</a:t>
            </a: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5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79513"/>
            <a:ext cx="9144000" cy="126365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HIROSHIMA and NAGASAKI, 1945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1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636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COMMUNIST CONTROL OF EASTERN EUROPE GROWS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1945–49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650876"/>
            <a:ext cx="9144000" cy="17922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KENNAN’S LONG TELEGRAM, 1946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8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2082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TRUMAN DOCTRINE, 1947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6365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MARSHALL PLAN, 1948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1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50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COMINFORM, 1948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7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0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COMECON, 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2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128</Words>
  <Application>Microsoft Office PowerPoint</Application>
  <PresentationFormat>Custom</PresentationFormat>
  <Paragraphs>26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YALTA CONFERENCE, 1945</vt:lpstr>
      <vt:lpstr>POTSDAM CONFERENCE, 1945</vt:lpstr>
      <vt:lpstr>HIROSHIMA and NAGASAKI, 1945</vt:lpstr>
      <vt:lpstr>COMMUNIST CONTROL OF EASTERN EUROPE GROWS 1945–49</vt:lpstr>
      <vt:lpstr>KENNAN’S LONG TELEGRAM, 1946</vt:lpstr>
      <vt:lpstr>TRUMAN DOCTRINE, 1947</vt:lpstr>
      <vt:lpstr>MARSHALL PLAN, 1948</vt:lpstr>
      <vt:lpstr>COMINFORM, 1948</vt:lpstr>
      <vt:lpstr>COMECON, 1949</vt:lpstr>
      <vt:lpstr>NATO, 1949</vt:lpstr>
      <vt:lpstr>USSR GET THE A-BOMB, 1949</vt:lpstr>
      <vt:lpstr>McCARTHYISM, 1950</vt:lpstr>
      <vt:lpstr>NSC-68, 1950</vt:lpstr>
      <vt:lpstr>WARSAW PACT, 1955</vt:lpstr>
      <vt:lpstr>KHRUSHCHEV’S ‘SECRET SPEECH’, 1956</vt:lpstr>
      <vt:lpstr>U-2 SPY PLANE SHOT DOWN, 1960</vt:lpstr>
      <vt:lpstr>BERLIN WALL, 1961</vt:lpstr>
      <vt:lpstr>TSAR BOMB, 1961</vt:lpstr>
      <vt:lpstr>CUBAN MISSILE CRISIS, 1962</vt:lpstr>
      <vt:lpstr>GULF OF TONKIN RESOLUTION, 1964</vt:lpstr>
      <vt:lpstr>THE PRAGUE SPRING, 1968</vt:lpstr>
      <vt:lpstr>SALT I TREATY SIGNED (STRATEGIC ARMS LIMITATIONS TALKS), 1972 </vt:lpstr>
      <vt:lpstr>INVASION OF AFGHANISTAN, 1979</vt:lpstr>
      <vt:lpstr>EASTERN EUROPE CHANGES DIRECTION, 1989</vt:lpstr>
      <vt:lpstr>MALTA SUMMIT, 1989</vt:lpstr>
      <vt:lpstr>COMMUNISM FALLS IN THE SOVIET UNION, 1991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YALTA CONFERENCE</dc:title>
  <dc:creator>Paul Calder;Historical Association</dc:creator>
  <cp:lastModifiedBy>Maheema Chanrai</cp:lastModifiedBy>
  <cp:revision>15</cp:revision>
  <dcterms:created xsi:type="dcterms:W3CDTF">2017-08-29T12:10:51Z</dcterms:created>
  <dcterms:modified xsi:type="dcterms:W3CDTF">2018-08-07T14:04:51Z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