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7" r:id="rId4"/>
    <p:sldId id="283" r:id="rId5"/>
    <p:sldId id="282" r:id="rId6"/>
    <p:sldId id="293" r:id="rId7"/>
    <p:sldId id="279" r:id="rId8"/>
    <p:sldId id="291" r:id="rId9"/>
    <p:sldId id="290" r:id="rId10"/>
    <p:sldId id="28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392" y="-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819C-E855-4DB9-87EC-4BE2D9E7C5A6}" type="datetimeFigureOut">
              <a:rPr lang="en-GB" smtClean="0"/>
              <a:t>14/08/2019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ACEB7-201A-4FA7-A7ED-447C7CCC9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555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819C-E855-4DB9-87EC-4BE2D9E7C5A6}" type="datetimeFigureOut">
              <a:rPr lang="en-GB" smtClean="0"/>
              <a:t>14/08/2019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ACEB7-201A-4FA7-A7ED-447C7CCC9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737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819C-E855-4DB9-87EC-4BE2D9E7C5A6}" type="datetimeFigureOut">
              <a:rPr lang="en-GB" smtClean="0"/>
              <a:t>14/08/2019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ACEB7-201A-4FA7-A7ED-447C7CCC9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355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819C-E855-4DB9-87EC-4BE2D9E7C5A6}" type="datetimeFigureOut">
              <a:rPr lang="en-GB" smtClean="0"/>
              <a:t>14/08/2019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ACEB7-201A-4FA7-A7ED-447C7CCC9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338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819C-E855-4DB9-87EC-4BE2D9E7C5A6}" type="datetimeFigureOut">
              <a:rPr lang="en-GB" smtClean="0"/>
              <a:t>14/08/2019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ACEB7-201A-4FA7-A7ED-447C7CCC9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288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819C-E855-4DB9-87EC-4BE2D9E7C5A6}" type="datetimeFigureOut">
              <a:rPr lang="en-GB" smtClean="0"/>
              <a:t>14/08/2019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ACEB7-201A-4FA7-A7ED-447C7CCC9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421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819C-E855-4DB9-87EC-4BE2D9E7C5A6}" type="datetimeFigureOut">
              <a:rPr lang="en-GB" smtClean="0"/>
              <a:t>14/08/2019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ACEB7-201A-4FA7-A7ED-447C7CCC9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434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819C-E855-4DB9-87EC-4BE2D9E7C5A6}" type="datetimeFigureOut">
              <a:rPr lang="en-GB" smtClean="0"/>
              <a:t>14/08/2019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ACEB7-201A-4FA7-A7ED-447C7CCC9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801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819C-E855-4DB9-87EC-4BE2D9E7C5A6}" type="datetimeFigureOut">
              <a:rPr lang="en-GB" smtClean="0"/>
              <a:t>14/08/2019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ACEB7-201A-4FA7-A7ED-447C7CCC9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213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819C-E855-4DB9-87EC-4BE2D9E7C5A6}" type="datetimeFigureOut">
              <a:rPr lang="en-GB" smtClean="0"/>
              <a:t>14/08/2019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ACEB7-201A-4FA7-A7ED-447C7CCC9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491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819C-E855-4DB9-87EC-4BE2D9E7C5A6}" type="datetimeFigureOut">
              <a:rPr lang="en-GB" smtClean="0"/>
              <a:t>14/08/2019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ACEB7-201A-4FA7-A7ED-447C7CCC9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131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5819C-E855-4DB9-87EC-4BE2D9E7C5A6}" type="datetimeFigureOut">
              <a:rPr lang="en-GB" smtClean="0"/>
              <a:t>14/08/2019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ACEB7-201A-4FA7-A7ED-447C7CCC9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313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.uk/url?sa=i&amp;rct=j&amp;q=&amp;esrc=s&amp;source=images&amp;cd=&amp;cad=rja&amp;uact=8&amp;ved=2ahUKEwiZydOFiJ3cAhVDuRQKHQrmCTMQjRx6BAgBEAU&amp;url=https://www.pinterest.com.au/pin/463026405414046247/&amp;psig=AOvVaw2L41qccOyullbeqCSpMCXq&amp;ust=153160517512668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.uk/url?sa=i&amp;rct=j&amp;q=&amp;esrc=s&amp;source=images&amp;cd=&amp;cad=rja&amp;uact=8&amp;ved=2ahUKEwiUzsy4hp3cAhVTnRQKHV4IAKMQjRx6BAgBEAU&amp;url=http://www.peterloomassacre.org/blue-plaque.html&amp;psig=AOvVaw0rFEgQ8PksA9CfiE1RIUpJ&amp;ust=153160471494439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www.google.co.uk/url?sa=i&amp;rct=j&amp;q=&amp;esrc=s&amp;source=images&amp;cd=&amp;cad=rja&amp;uact=8&amp;ved=2ahUKEwj_uMXChp3cAhULQBQKHXoGAJ8QjRx6BAgBEAU&amp;url=http://www.gmpmuseum.co.uk/the-197-anniversary-of-the-peterloo-massacre/&amp;psig=AOvVaw0rFEgQ8PksA9CfiE1RIUpJ&amp;ust=1531604714944399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u="sng" dirty="0" smtClean="0"/>
              <a:t>Session 6: Ripples through time</a:t>
            </a:r>
            <a:endParaRPr lang="en-GB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4000" dirty="0" smtClean="0"/>
              <a:t>Why and how should we remember Peterloo?</a:t>
            </a:r>
          </a:p>
          <a:p>
            <a:r>
              <a:rPr lang="en-GB" sz="4000" dirty="0" smtClean="0"/>
              <a:t>What is the legacy of Peterloo?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219874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Reflection: Do you agree?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According to Nick Mansfield, director of the People’s History Museum in Manchester, </a:t>
            </a:r>
            <a:endParaRPr lang="en-GB" dirty="0" smtClean="0"/>
          </a:p>
          <a:p>
            <a:pPr marL="0" indent="0">
              <a:buNone/>
            </a:pPr>
            <a:r>
              <a:rPr lang="en-GB" b="1" i="1" dirty="0" smtClean="0"/>
              <a:t>‘Peterloo </a:t>
            </a:r>
            <a:r>
              <a:rPr lang="en-GB" b="1" i="1" dirty="0"/>
              <a:t>is a critical event not only because of the number of people </a:t>
            </a:r>
            <a:r>
              <a:rPr lang="en-GB" b="1" i="1" dirty="0" smtClean="0"/>
              <a:t>killed </a:t>
            </a:r>
            <a:r>
              <a:rPr lang="en-GB" b="1" i="1" dirty="0"/>
              <a:t>and injured, but because ultimately it changed public opinion to influence the extension of the right to vote and give us the democracy we enjoy </a:t>
            </a:r>
            <a:r>
              <a:rPr lang="en-GB" b="1" i="1" dirty="0" smtClean="0"/>
              <a:t>today</a:t>
            </a:r>
            <a:r>
              <a:rPr lang="en-GB" b="1" i="1" dirty="0"/>
              <a:t>. It was critical to our freedoms</a:t>
            </a:r>
            <a:r>
              <a:rPr lang="en-GB" b="1" i="1" dirty="0" smtClean="0"/>
              <a:t>.’ 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1552457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3477"/>
          </a:xfrm>
        </p:spPr>
        <p:txBody>
          <a:bodyPr/>
          <a:lstStyle/>
          <a:p>
            <a:r>
              <a:rPr lang="en-GB" u="sng" dirty="0"/>
              <a:t>How is Peterloo remembered?</a:t>
            </a:r>
          </a:p>
        </p:txBody>
      </p:sp>
      <p:pic>
        <p:nvPicPr>
          <p:cNvPr id="2052" name="Picture 4" descr="Image result for peterloo handkerchie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178115"/>
            <a:ext cx="8002674" cy="533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71800" y="6518086"/>
            <a:ext cx="39604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https://phm.org.uk/collections-display/?irn=5392</a:t>
            </a:r>
          </a:p>
        </p:txBody>
      </p:sp>
    </p:spTree>
    <p:extLst>
      <p:ext uri="{BB962C8B-B14F-4D97-AF65-F5344CB8AC3E}">
        <p14:creationId xmlns:p14="http://schemas.microsoft.com/office/powerpoint/2010/main" val="683719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73" y="116632"/>
            <a:ext cx="8229600" cy="1143000"/>
          </a:xfrm>
        </p:spPr>
        <p:txBody>
          <a:bodyPr/>
          <a:lstStyle/>
          <a:p>
            <a:r>
              <a:rPr lang="en-GB" u="sng" dirty="0" smtClean="0"/>
              <a:t>Find the memorial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873" y="5517232"/>
            <a:ext cx="8229600" cy="82495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dirty="0" smtClean="0"/>
              <a:t>PAIRS: Use the street view to look for a memorial that commemorates the Peterloo Massacre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1124744"/>
            <a:ext cx="8395945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565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PAIRS: The Blue Plaque was replaced by the Red Plaque in 2007.  </a:t>
            </a:r>
            <a:br>
              <a:rPr lang="en-GB" dirty="0" smtClean="0"/>
            </a:br>
            <a:r>
              <a:rPr lang="en-GB" u="sng" dirty="0" smtClean="0"/>
              <a:t>Why?</a:t>
            </a:r>
            <a:endParaRPr lang="en-GB" u="sng" dirty="0"/>
          </a:p>
        </p:txBody>
      </p:sp>
      <p:pic>
        <p:nvPicPr>
          <p:cNvPr id="1026" name="Picture 2" descr="Image result for peterloo massacre blue plaqu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412" y="2348880"/>
            <a:ext cx="3997787" cy="389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1" y="2481834"/>
            <a:ext cx="4464497" cy="376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59832" y="6494005"/>
            <a:ext cx="30809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http://www.peterloomassacre.org/blue-plaque.html</a:t>
            </a:r>
          </a:p>
        </p:txBody>
      </p:sp>
    </p:spTree>
    <p:extLst>
      <p:ext uri="{BB962C8B-B14F-4D97-AF65-F5344CB8AC3E}">
        <p14:creationId xmlns:p14="http://schemas.microsoft.com/office/powerpoint/2010/main" val="1560718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9632" y="404664"/>
            <a:ext cx="6480720" cy="60486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01033" y="6428376"/>
            <a:ext cx="20345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/>
              <a:t>http://www.peterloomassacre.org/</a:t>
            </a:r>
          </a:p>
        </p:txBody>
      </p:sp>
    </p:spTree>
    <p:extLst>
      <p:ext uri="{BB962C8B-B14F-4D97-AF65-F5344CB8AC3E}">
        <p14:creationId xmlns:p14="http://schemas.microsoft.com/office/powerpoint/2010/main" val="529867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5387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/>
              <a:t>LEGACY </a:t>
            </a:r>
            <a:r>
              <a:rPr lang="en-GB" dirty="0" smtClean="0"/>
              <a:t>STATEMENTS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>
                <a:latin typeface="+mj-lt"/>
                <a:cs typeface="Arial" panose="020B0604020202020204" pitchFamily="34" charset="0"/>
              </a:rPr>
              <a:t>PAIRS</a:t>
            </a:r>
            <a:r>
              <a:rPr lang="en-GB" sz="2800" dirty="0">
                <a:latin typeface="+mj-lt"/>
                <a:cs typeface="Arial" panose="020B0604020202020204" pitchFamily="34" charset="0"/>
              </a:rPr>
              <a:t>: Present the facts on strips. Sort them into ‘immediately after’ and ‘over time’.  </a:t>
            </a:r>
            <a:endParaRPr lang="en-GB" sz="2800" dirty="0" smtClean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800" dirty="0" smtClean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800" dirty="0" smtClean="0">
                <a:latin typeface="+mj-lt"/>
                <a:cs typeface="Arial" panose="020B0604020202020204" pitchFamily="34" charset="0"/>
              </a:rPr>
              <a:t>DISCUSSION: Did </a:t>
            </a:r>
            <a:r>
              <a:rPr lang="en-GB" sz="2800" dirty="0">
                <a:latin typeface="+mj-lt"/>
                <a:cs typeface="Arial" panose="020B0604020202020204" pitchFamily="34" charset="0"/>
              </a:rPr>
              <a:t>the protesters </a:t>
            </a:r>
            <a:r>
              <a:rPr lang="en-GB" sz="2800" dirty="0" smtClean="0">
                <a:latin typeface="+mj-lt"/>
                <a:cs typeface="Arial" panose="020B0604020202020204" pitchFamily="34" charset="0"/>
              </a:rPr>
              <a:t>achieve reform </a:t>
            </a:r>
            <a:r>
              <a:rPr lang="en-GB" sz="2800" dirty="0">
                <a:latin typeface="+mj-lt"/>
                <a:cs typeface="Arial" panose="020B0604020202020204" pitchFamily="34" charset="0"/>
              </a:rPr>
              <a:t>– in their lifetime?  </a:t>
            </a:r>
            <a:r>
              <a:rPr lang="en-GB" sz="2800" dirty="0" smtClean="0">
                <a:latin typeface="+mj-lt"/>
                <a:cs typeface="Arial" panose="020B0604020202020204" pitchFamily="34" charset="0"/>
              </a:rPr>
              <a:t>– for </a:t>
            </a:r>
            <a:r>
              <a:rPr lang="en-GB" sz="2800" dirty="0">
                <a:latin typeface="+mj-lt"/>
                <a:cs typeface="Arial" panose="020B0604020202020204" pitchFamily="34" charset="0"/>
              </a:rPr>
              <a:t>future generations</a:t>
            </a:r>
            <a:r>
              <a:rPr lang="en-GB" sz="2800" dirty="0" smtClean="0">
                <a:latin typeface="+mj-lt"/>
                <a:cs typeface="Arial" panose="020B0604020202020204" pitchFamily="34" charset="0"/>
              </a:rPr>
              <a:t>?</a:t>
            </a:r>
            <a:endParaRPr lang="en-GB" sz="28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89698" y="1205197"/>
            <a:ext cx="4246325" cy="5617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540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u="sng" dirty="0" smtClean="0"/>
              <a:t>TASK: Design a memorial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7458" y="5733256"/>
            <a:ext cx="3466728" cy="6869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dirty="0"/>
              <a:t>A proposed design by George Cruickshank at the </a:t>
            </a:r>
            <a:r>
              <a:rPr lang="en-GB" sz="2000" dirty="0" smtClean="0"/>
              <a:t>time</a:t>
            </a:r>
            <a:endParaRPr lang="en-GB" dirty="0"/>
          </a:p>
        </p:txBody>
      </p:sp>
      <p:pic>
        <p:nvPicPr>
          <p:cNvPr id="4" name="Picture 3" descr="Design for Peterloo memoria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7458" y="1623192"/>
            <a:ext cx="3165510" cy="33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988840"/>
            <a:ext cx="4546848" cy="2908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latin typeface="+mj-lt"/>
                <a:ea typeface="Calibri"/>
              </a:rPr>
              <a:t>Design a </a:t>
            </a:r>
            <a:r>
              <a:rPr lang="en-GB" sz="2800" dirty="0" smtClean="0">
                <a:latin typeface="+mj-lt"/>
                <a:ea typeface="Calibri"/>
              </a:rPr>
              <a:t>memorial </a:t>
            </a:r>
            <a:r>
              <a:rPr lang="en-GB" sz="2800" dirty="0">
                <a:latin typeface="+mj-lt"/>
                <a:ea typeface="Calibri"/>
              </a:rPr>
              <a:t>for the Peterloo </a:t>
            </a:r>
            <a:r>
              <a:rPr lang="en-GB" sz="2800" dirty="0" smtClean="0">
                <a:latin typeface="+mj-lt"/>
                <a:ea typeface="Calibri"/>
              </a:rPr>
              <a:t>Massacre.</a:t>
            </a:r>
            <a:endParaRPr lang="en-GB" sz="2800" dirty="0">
              <a:latin typeface="+mj-lt"/>
              <a:ea typeface="Calibri"/>
            </a:endParaRPr>
          </a:p>
          <a:p>
            <a:r>
              <a:rPr lang="en-GB" sz="2800" dirty="0">
                <a:latin typeface="+mj-lt"/>
                <a:ea typeface="Calibri"/>
              </a:rPr>
              <a:t>Write a short speech for the </a:t>
            </a:r>
            <a:r>
              <a:rPr lang="en-GB" sz="2800" dirty="0" smtClean="0">
                <a:latin typeface="+mj-lt"/>
                <a:ea typeface="Calibri"/>
              </a:rPr>
              <a:t>unveiling, </a:t>
            </a:r>
            <a:r>
              <a:rPr lang="en-GB" sz="2800" dirty="0">
                <a:latin typeface="+mj-lt"/>
                <a:ea typeface="Calibri"/>
              </a:rPr>
              <a:t>explaining your </a:t>
            </a:r>
            <a:r>
              <a:rPr lang="en-GB" sz="2800" dirty="0" smtClean="0">
                <a:latin typeface="+mj-lt"/>
                <a:ea typeface="Calibri"/>
              </a:rPr>
              <a:t>design.</a:t>
            </a:r>
            <a:endParaRPr lang="en-GB" sz="2800" dirty="0">
              <a:latin typeface="+mj-lt"/>
              <a:ea typeface="Calibri"/>
            </a:endParaRPr>
          </a:p>
          <a:p>
            <a:endParaRPr lang="en-GB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4049" y="5157192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http://news.bbc.co.uk/local/manchester/hi/people_and_places/history/newsid_8198000/8198410.stm</a:t>
            </a:r>
          </a:p>
        </p:txBody>
      </p:sp>
    </p:spTree>
    <p:extLst>
      <p:ext uri="{BB962C8B-B14F-4D97-AF65-F5344CB8AC3E}">
        <p14:creationId xmlns:p14="http://schemas.microsoft.com/office/powerpoint/2010/main" val="2827461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128" y="1212577"/>
            <a:ext cx="2242592" cy="792088"/>
          </a:xfrm>
        </p:spPr>
        <p:txBody>
          <a:bodyPr>
            <a:normAutofit/>
          </a:bodyPr>
          <a:lstStyle/>
          <a:p>
            <a:r>
              <a:rPr lang="en-GB" sz="1000" dirty="0"/>
              <a:t>http://www.peterloomassacre.org/design7.html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116632"/>
            <a:ext cx="5898563" cy="298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3264148"/>
            <a:ext cx="4014787" cy="341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2778" y="3264148"/>
            <a:ext cx="43308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800" u="sng" dirty="0" smtClean="0"/>
              <a:t>Peterloo Memorial 2019</a:t>
            </a:r>
            <a:endParaRPr lang="en-GB" sz="38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61966" y="4549676"/>
            <a:ext cx="4032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How do the two proposed designs differ?  How are they different to your design? What does that tell us about society 200 years ago and society today?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02075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Graphic novel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200800" cy="508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3768" y="6293499"/>
            <a:ext cx="4680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https://peterloo.org</a:t>
            </a:r>
            <a:r>
              <a:rPr lang="en-GB" sz="1100" dirty="0" smtClean="0"/>
              <a:t>/</a:t>
            </a:r>
            <a:r>
              <a:rPr lang="en-GB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7026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</TotalTime>
  <Words>259</Words>
  <Application>Microsoft Office PowerPoint</Application>
  <PresentationFormat>On-screen Show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Session 6: Ripples through time</vt:lpstr>
      <vt:lpstr>How is Peterloo remembered?</vt:lpstr>
      <vt:lpstr>Find the memorial</vt:lpstr>
      <vt:lpstr>PAIRS: The Blue Plaque was replaced by the Red Plaque in 2007.   Why?</vt:lpstr>
      <vt:lpstr>PowerPoint Presentation</vt:lpstr>
      <vt:lpstr>LEGACY STATEMENTS</vt:lpstr>
      <vt:lpstr>TASK: Design a memorial</vt:lpstr>
      <vt:lpstr>http://www.peterloomassacre.org/design7.html</vt:lpstr>
      <vt:lpstr>Graphic novel</vt:lpstr>
      <vt:lpstr>Reflection: Do you agree?</vt:lpstr>
    </vt:vector>
  </TitlesOfParts>
  <Company>Historical Association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Mansell</dc:creator>
  <cp:lastModifiedBy>Maheema Chanrai</cp:lastModifiedBy>
  <cp:revision>1</cp:revision>
  <dcterms:created xsi:type="dcterms:W3CDTF">2018-07-09T14:09:14Z</dcterms:created>
  <dcterms:modified xsi:type="dcterms:W3CDTF">2019-08-14T11:18:49Z</dcterms:modified>
</cp:coreProperties>
</file>