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81" d="100"/>
          <a:sy n="81" d="100"/>
        </p:scale>
        <p:origin x="-270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4FFE-D82C-4538-99CC-0589684AE6A3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48FA-8B9A-4E92-B2F4-62AD003DD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477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4FFE-D82C-4538-99CC-0589684AE6A3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48FA-8B9A-4E92-B2F4-62AD003DD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6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4FFE-D82C-4538-99CC-0589684AE6A3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48FA-8B9A-4E92-B2F4-62AD003DD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70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4FFE-D82C-4538-99CC-0589684AE6A3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48FA-8B9A-4E92-B2F4-62AD003DD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69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4FFE-D82C-4538-99CC-0589684AE6A3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48FA-8B9A-4E92-B2F4-62AD003DD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98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4FFE-D82C-4538-99CC-0589684AE6A3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48FA-8B9A-4E92-B2F4-62AD003DD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23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4FFE-D82C-4538-99CC-0589684AE6A3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48FA-8B9A-4E92-B2F4-62AD003DD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401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4FFE-D82C-4538-99CC-0589684AE6A3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48FA-8B9A-4E92-B2F4-62AD003DD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94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4FFE-D82C-4538-99CC-0589684AE6A3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48FA-8B9A-4E92-B2F4-62AD003DD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97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4FFE-D82C-4538-99CC-0589684AE6A3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48FA-8B9A-4E92-B2F4-62AD003DD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16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4FFE-D82C-4538-99CC-0589684AE6A3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48FA-8B9A-4E92-B2F4-62AD003DD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01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A4FFE-D82C-4538-99CC-0589684AE6A3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348FA-8B9A-4E92-B2F4-62AD003DD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41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7349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Before you get your books and homework out, what would you argue were the most significant events during the American Revolution (1756–1790) and why?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05343"/>
            <a:ext cx="10515600" cy="337161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1.</a:t>
            </a:r>
          </a:p>
          <a:p>
            <a:pPr marL="0" indent="0">
              <a:buNone/>
            </a:pPr>
            <a:r>
              <a:rPr lang="en-GB" dirty="0" smtClean="0"/>
              <a:t>2.</a:t>
            </a:r>
          </a:p>
          <a:p>
            <a:pPr marL="0" indent="0">
              <a:buNone/>
            </a:pPr>
            <a:r>
              <a:rPr lang="en-GB" dirty="0" smtClean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3223798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4386"/>
          </a:xfrm>
        </p:spPr>
        <p:txBody>
          <a:bodyPr/>
          <a:lstStyle/>
          <a:p>
            <a:r>
              <a:rPr lang="en-GB" dirty="0" smtClean="0"/>
              <a:t>Get your timelines out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19953" y="4016188"/>
            <a:ext cx="10833847" cy="358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1365" y="3388660"/>
            <a:ext cx="676835" cy="492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1763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641745" y="3388660"/>
            <a:ext cx="756110" cy="492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1787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880168" y="3380976"/>
            <a:ext cx="685993" cy="4925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1776</a:t>
            </a:r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99782" y="5579224"/>
            <a:ext cx="10833847" cy="358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368784" y="4988257"/>
            <a:ext cx="756110" cy="492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1789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10701298" y="4988257"/>
            <a:ext cx="756110" cy="492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1799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38200" y="1263745"/>
            <a:ext cx="10515600" cy="12252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As we know, the American revolutionaries were largely making it up as they went along. They were also not acting alone, as they were supported by the French during their revolution. </a:t>
            </a:r>
          </a:p>
          <a:p>
            <a:pPr algn="ctr"/>
            <a:r>
              <a:rPr lang="en-GB" dirty="0" smtClean="0"/>
              <a:t>In 1789, the French, having seen what happened in America, had their own revolution, which begs the question…</a:t>
            </a:r>
            <a:endParaRPr lang="en-GB" dirty="0"/>
          </a:p>
        </p:txBody>
      </p:sp>
      <p:sp>
        <p:nvSpPr>
          <p:cNvPr id="12" name="Content Placeholder 15"/>
          <p:cNvSpPr txBox="1">
            <a:spLocks/>
          </p:cNvSpPr>
          <p:nvPr/>
        </p:nvSpPr>
        <p:spPr>
          <a:xfrm>
            <a:off x="6951617" y="3380976"/>
            <a:ext cx="794657" cy="4856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smtClean="0"/>
              <a:t>1790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11809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80160"/>
            <a:ext cx="12192000" cy="18509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How similar was the French Revolution to the American Revolution?</a:t>
            </a:r>
          </a:p>
        </p:txBody>
      </p:sp>
      <p:pic>
        <p:nvPicPr>
          <p:cNvPr id="1026" name="Picture 2" descr="Image result for french revolu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713" y="3602038"/>
            <a:ext cx="3641233" cy="291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french rev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258" y="3568412"/>
            <a:ext cx="4151452" cy="3109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56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54" y="423740"/>
            <a:ext cx="11887200" cy="1325563"/>
          </a:xfrm>
        </p:spPr>
        <p:txBody>
          <a:bodyPr/>
          <a:lstStyle/>
          <a:p>
            <a:r>
              <a:rPr lang="en-GB" dirty="0" smtClean="0"/>
              <a:t>What happened in France between 1789 and 1799?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Reading the information sheet together</a:t>
            </a:r>
            <a:r>
              <a:rPr lang="en-GB" dirty="0" smtClean="0"/>
              <a:t>… be </a:t>
            </a:r>
            <a:r>
              <a:rPr lang="en-GB" dirty="0"/>
              <a:t>ready for questions</a:t>
            </a:r>
            <a:r>
              <a:rPr lang="en-GB" dirty="0" smtClean="0"/>
              <a:t>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However, this time you need to add key information to your timelines as we go (we will stop as we go so that you have time).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341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4386"/>
          </a:xfrm>
        </p:spPr>
        <p:txBody>
          <a:bodyPr/>
          <a:lstStyle/>
          <a:p>
            <a:r>
              <a:rPr lang="en-GB" dirty="0" smtClean="0"/>
              <a:t>Using your timelines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19953" y="4016188"/>
            <a:ext cx="10833847" cy="358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1365" y="3388660"/>
            <a:ext cx="676835" cy="492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1763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641745" y="3388660"/>
            <a:ext cx="756110" cy="492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1787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880168" y="3380976"/>
            <a:ext cx="685993" cy="4925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1776</a:t>
            </a:r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99782" y="5579224"/>
            <a:ext cx="10833847" cy="358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368784" y="4988257"/>
            <a:ext cx="756110" cy="492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1789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10701298" y="4988257"/>
            <a:ext cx="756110" cy="492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1799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38200" y="1263745"/>
            <a:ext cx="10515600" cy="12252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Start by highlighting any moment or event when people in either revolution argued about the point of their revolution…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61364" y="4988257"/>
            <a:ext cx="676835" cy="492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1763</a:t>
            </a:r>
            <a:endParaRPr lang="en-GB" dirty="0"/>
          </a:p>
        </p:txBody>
      </p:sp>
      <p:sp>
        <p:nvSpPr>
          <p:cNvPr id="16" name="Content Placeholder 15"/>
          <p:cNvSpPr txBox="1">
            <a:spLocks/>
          </p:cNvSpPr>
          <p:nvPr/>
        </p:nvSpPr>
        <p:spPr>
          <a:xfrm>
            <a:off x="6951617" y="3380976"/>
            <a:ext cx="794657" cy="4856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smtClean="0"/>
              <a:t>1790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99574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4386"/>
          </a:xfrm>
        </p:spPr>
        <p:txBody>
          <a:bodyPr/>
          <a:lstStyle/>
          <a:p>
            <a:r>
              <a:rPr lang="en-GB" dirty="0" smtClean="0"/>
              <a:t>Using your timelines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19953" y="4016188"/>
            <a:ext cx="10833847" cy="358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1365" y="3388660"/>
            <a:ext cx="676835" cy="492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1763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641745" y="3388660"/>
            <a:ext cx="756110" cy="492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1787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880168" y="3380976"/>
            <a:ext cx="685993" cy="4925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1776</a:t>
            </a:r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99782" y="5579224"/>
            <a:ext cx="10833847" cy="358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368784" y="4988257"/>
            <a:ext cx="756110" cy="492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1789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10701298" y="4988257"/>
            <a:ext cx="756110" cy="492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1799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38200" y="1263745"/>
            <a:ext cx="10515600" cy="12252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With this complexity in mind, it is time to start identifying similarities and differences between the revolutions so that we can answer the big question: </a:t>
            </a:r>
            <a:r>
              <a:rPr lang="en-GB" dirty="0"/>
              <a:t>How similar was the French Revolution to the American Revolution?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1364" y="4988257"/>
            <a:ext cx="676835" cy="492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1763</a:t>
            </a:r>
            <a:endParaRPr lang="en-GB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951617" y="3380976"/>
            <a:ext cx="794657" cy="4856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en-GB" sz="1800" dirty="0" smtClean="0"/>
              <a:t>1790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07555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99146"/>
              </p:ext>
            </p:extLst>
          </p:nvPr>
        </p:nvGraphicFramePr>
        <p:xfrm>
          <a:off x="655320" y="483326"/>
          <a:ext cx="10515600" cy="60680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5257800"/>
              </a:tblGrid>
              <a:tr h="408684">
                <a:tc>
                  <a:txBody>
                    <a:bodyPr/>
                    <a:lstStyle/>
                    <a:p>
                      <a:r>
                        <a:rPr lang="en-GB" sz="4400" dirty="0" smtClean="0"/>
                        <a:t>Similarities between the revolutions</a:t>
                      </a:r>
                      <a:endParaRPr lang="en-GB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 smtClean="0"/>
                        <a:t>Differences between the revolutions</a:t>
                      </a:r>
                      <a:endParaRPr lang="en-GB" dirty="0"/>
                    </a:p>
                  </a:txBody>
                  <a:tcPr/>
                </a:tc>
              </a:tr>
              <a:tr h="4635484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0173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494536"/>
              </p:ext>
            </p:extLst>
          </p:nvPr>
        </p:nvGraphicFramePr>
        <p:xfrm>
          <a:off x="420188" y="169818"/>
          <a:ext cx="10515600" cy="6557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5257800"/>
              </a:tblGrid>
              <a:tr h="1328195">
                <a:tc>
                  <a:txBody>
                    <a:bodyPr/>
                    <a:lstStyle/>
                    <a:p>
                      <a:r>
                        <a:rPr lang="en-GB" sz="4400" dirty="0" smtClean="0"/>
                        <a:t>Similarities between the revolutions</a:t>
                      </a:r>
                      <a:endParaRPr lang="en-GB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 smtClean="0"/>
                        <a:t>Differences between the revolutions</a:t>
                      </a:r>
                      <a:endParaRPr lang="en-GB" dirty="0"/>
                    </a:p>
                  </a:txBody>
                  <a:tcPr/>
                </a:tc>
              </a:tr>
              <a:tr h="512485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Part of the new Enlightenment thinking.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Concerned about liberty.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Led by an unrepresented majority.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Led by men (often young).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The</a:t>
                      </a:r>
                      <a:r>
                        <a:rPr lang="en-GB" baseline="0" dirty="0" smtClean="0"/>
                        <a:t> aim of the revolution was contested.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A monarchy was removed.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A new constitution was introduced.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The new constitution was reluctantly introduced.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Some people who had been strongly in favour of the revolution became concerned about the direction it was taking.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The 1756–63 Seven Years’ War had been influential in causing the revolution – partly through tax increases.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At crucial moments, the monarch showed poor decision-making.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At some point, both countries fought against the British.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The French were inspired by the American</a:t>
                      </a:r>
                      <a:r>
                        <a:rPr lang="en-GB" baseline="0" dirty="0" smtClean="0"/>
                        <a:t> Revolution.</a:t>
                      </a:r>
                      <a:endParaRPr lang="en-GB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There was far more violence in France.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The king</a:t>
                      </a:r>
                      <a:r>
                        <a:rPr lang="en-GB" baseline="0" dirty="0" smtClean="0"/>
                        <a:t> was executed in France.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Slavery in the USA was not made illegal.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The French Revolution ended with an unelected leader, while the American Revolution ended with an elected president.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The Americans had to borrow money and soldiers from abroad in order to emerge victorious.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The French Revolution took place in Europe, so more major powers were concerned.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229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2660"/>
            <a:ext cx="12192000" cy="18509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How similar was the French Revolution to the American Revolution?</a:t>
            </a:r>
          </a:p>
        </p:txBody>
      </p:sp>
      <p:pic>
        <p:nvPicPr>
          <p:cNvPr id="1026" name="Picture 2" descr="Image result for french revolu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7374"/>
            <a:ext cx="2175029" cy="174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french revolu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1086" y="1506861"/>
            <a:ext cx="2340914" cy="175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3071674" cy="532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Time to discuss the BIG question.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071673" y="6074229"/>
            <a:ext cx="5079550" cy="7837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(And what does this tell you about revolution in the Age of Revolution?)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093694" y="4589929"/>
            <a:ext cx="10076330" cy="1793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13716" y="3779978"/>
            <a:ext cx="1324467" cy="1655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They were two completely different and distinct revolutions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0919012" y="3779978"/>
            <a:ext cx="1272988" cy="1655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They were incredibly similar revolutions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8186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495</Words>
  <Application>Microsoft Office PowerPoint</Application>
  <PresentationFormat>Custom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Before you get your books and homework out, what would you argue were the most significant events during the American Revolution (1756–1790) and why? </vt:lpstr>
      <vt:lpstr>Get your timelines out</vt:lpstr>
      <vt:lpstr>How similar was the French Revolution to the American Revolution?</vt:lpstr>
      <vt:lpstr>What happened in France between 1789 and 1799?</vt:lpstr>
      <vt:lpstr>Using your timelines</vt:lpstr>
      <vt:lpstr>Using your timelines</vt:lpstr>
      <vt:lpstr>PowerPoint Presentation</vt:lpstr>
      <vt:lpstr>PowerPoint Presentation</vt:lpstr>
      <vt:lpstr>How similar was the French Revolution to the American Revolution?</vt:lpstr>
    </vt:vector>
  </TitlesOfParts>
  <Company>Historical Association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did 'revolution' mean in the Age of Revolution?</dc:title>
  <dc:creator>William Bailey-Watson</dc:creator>
  <cp:keywords>HATF</cp:keywords>
  <dcterms:created xsi:type="dcterms:W3CDTF">2018-06-29T11:11:48Z</dcterms:created>
  <dcterms:modified xsi:type="dcterms:W3CDTF">2019-08-19T10:45:11Z</dcterms:modified>
</cp:coreProperties>
</file>