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48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8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8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42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2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5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2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2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99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0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98E3-7390-4037-AB8F-6E02F85CE15A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4B56-EFC3-4AEC-BFA6-42391F706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76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So far we have learned about the American and French Revolutions.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Can you come up with five words/phrases that you associate with the word ‘revolution’ during this period.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Revolution meant ____________</a:t>
            </a:r>
          </a:p>
          <a:p>
            <a:pPr marL="0" indent="0">
              <a:buNone/>
            </a:pPr>
            <a:r>
              <a:rPr lang="en-GB" dirty="0"/>
              <a:t>Revolution meant ____________</a:t>
            </a:r>
          </a:p>
          <a:p>
            <a:pPr marL="0" indent="0">
              <a:buNone/>
            </a:pPr>
            <a:r>
              <a:rPr lang="en-GB" dirty="0"/>
              <a:t>Revolution meant ____________</a:t>
            </a:r>
          </a:p>
          <a:p>
            <a:pPr marL="0" indent="0">
              <a:buNone/>
            </a:pPr>
            <a:r>
              <a:rPr lang="en-GB" dirty="0"/>
              <a:t>Revolution meant ____________</a:t>
            </a:r>
          </a:p>
          <a:p>
            <a:pPr marL="0" indent="0">
              <a:buNone/>
            </a:pPr>
            <a:r>
              <a:rPr lang="en-GB" dirty="0"/>
              <a:t>Revolution meant ____________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2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8777" y="1075597"/>
            <a:ext cx="12280777" cy="177881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How far was the </a:t>
            </a:r>
            <a:r>
              <a:rPr lang="en-GB" dirty="0" smtClean="0"/>
              <a:t>Haitian </a:t>
            </a:r>
            <a:r>
              <a:rPr lang="en-GB" dirty="0"/>
              <a:t>Revolution a completely different revolution?</a:t>
            </a:r>
          </a:p>
        </p:txBody>
      </p:sp>
      <p:pic>
        <p:nvPicPr>
          <p:cNvPr id="2050" name="Picture 2" descr="Image result for haiti r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108" y="2854414"/>
            <a:ext cx="4988892" cy="400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6010656" cy="9022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Even if you have started to get your head around what ‘revolution’ meant in the Age of Revolution, we are going to look a very different one today: a revolution led by slaves…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6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072" y="268224"/>
            <a:ext cx="6586728" cy="6498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Haiti was known as Saint-Domingue before 1800 (although we will call it Haiti today</a:t>
            </a:r>
            <a:r>
              <a:rPr lang="en-GB" dirty="0"/>
              <a:t>)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Haiti was a French colony.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Haiti made lots and lots of money for the French because there was lots of SUGAR, which European countries wanted desperately.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Between 1791 and 1804, there was a revolution in Haiti, which removed French rule forever.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Haitians had been inspired by the American and French Revolutions, but it was also very, very different.</a:t>
            </a:r>
          </a:p>
        </p:txBody>
      </p:sp>
      <p:pic>
        <p:nvPicPr>
          <p:cNvPr id="1026" name="Picture 2" descr="Image result for haiti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45243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5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365125"/>
            <a:ext cx="11301984" cy="1325563"/>
          </a:xfrm>
        </p:spPr>
        <p:txBody>
          <a:bodyPr/>
          <a:lstStyle/>
          <a:p>
            <a:r>
              <a:rPr lang="en-GB" dirty="0" smtClean="0"/>
              <a:t>What happened during the Haitian Revolution?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Reading the information sheet together</a:t>
            </a:r>
            <a:r>
              <a:rPr lang="en-GB" dirty="0" smtClean="0"/>
              <a:t>… be </a:t>
            </a:r>
            <a:r>
              <a:rPr lang="en-GB" dirty="0"/>
              <a:t>ready for questions!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1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72" y="377952"/>
            <a:ext cx="3645408" cy="5799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Your task: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a. Copy this Venn diagram into your books (take up a whole page).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b. Categorise the different statements according to whether they applied to each revolution.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For instance, if the statement was: </a:t>
            </a:r>
          </a:p>
          <a:p>
            <a:pPr marL="0" indent="0">
              <a:buNone/>
            </a:pPr>
            <a:r>
              <a:rPr lang="en-GB" sz="2000" i="1" dirty="0" smtClean="0"/>
              <a:t>25. The revolution did not happen in Europe.</a:t>
            </a:r>
          </a:p>
          <a:p>
            <a:pPr marL="0" indent="0">
              <a:buNone/>
            </a:pPr>
            <a:r>
              <a:rPr lang="en-GB" sz="2000" i="1" dirty="0" smtClean="0"/>
              <a:t>… </a:t>
            </a:r>
            <a:r>
              <a:rPr lang="en-GB" sz="2000" dirty="0" smtClean="0"/>
              <a:t>you would write ‘25’ in the space between Haitian and American Revolution.</a:t>
            </a:r>
            <a:endParaRPr lang="en-GB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105" y="780987"/>
            <a:ext cx="7652551" cy="57356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9004002">
            <a:off x="3864362" y="1277215"/>
            <a:ext cx="2015231" cy="28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French Revolution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rot="2224934">
            <a:off x="10081121" y="972312"/>
            <a:ext cx="2015231" cy="4710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Haitian </a:t>
            </a:r>
            <a:r>
              <a:rPr lang="en-GB" dirty="0" smtClean="0"/>
              <a:t>Revolution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911619" y="6272488"/>
            <a:ext cx="2126204" cy="2788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American Revolution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316224" y="3901440"/>
            <a:ext cx="5522976" cy="199948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98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82880"/>
            <a:ext cx="8339328" cy="6675120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900" dirty="0" smtClean="0"/>
              <a:t>The </a:t>
            </a:r>
            <a:r>
              <a:rPr lang="en-GB" sz="2900" dirty="0"/>
              <a:t>initial rebellion was led by an unrepresented majority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rebellion was led by slaves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There were racial divides within the country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A new constitution was introduced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aims of the rebels changed as the ‘revolution’ developed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revolution was led by someone who would consider themselves a ‘revolutionary’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At times the fighting was brutal and indiscriminate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There were many deaths </a:t>
            </a:r>
            <a:r>
              <a:rPr lang="en-GB" sz="2900" i="1" dirty="0"/>
              <a:t>after </a:t>
            </a:r>
            <a:r>
              <a:rPr lang="en-GB" sz="2900" dirty="0"/>
              <a:t>the revolution had finished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Independence was declared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A monarchy was overthrown and the monarch executed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British were heavily involved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Spanish were involved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rebels were inspired by Enlightenment ideas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rebels showed hypocrisy about slavery within their revolution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revolution was heavily inspired by another revolution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At some point a foreign power sent troops to </a:t>
            </a:r>
            <a:r>
              <a:rPr lang="en-GB" sz="2900" i="1" dirty="0"/>
              <a:t>help </a:t>
            </a:r>
            <a:r>
              <a:rPr lang="en-GB" sz="2900" dirty="0"/>
              <a:t>the rebels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There were massive disputes about the direction of the revolution </a:t>
            </a:r>
            <a:r>
              <a:rPr lang="en-GB" sz="2900" dirty="0" smtClean="0"/>
              <a:t>among </a:t>
            </a:r>
            <a:r>
              <a:rPr lang="en-GB" sz="2900" dirty="0"/>
              <a:t>the rebels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 rebels had initially been angry about taxes (to either increase </a:t>
            </a:r>
            <a:r>
              <a:rPr lang="en-GB" sz="2900" dirty="0" smtClean="0"/>
              <a:t>the king’s </a:t>
            </a:r>
            <a:r>
              <a:rPr lang="en-GB" sz="2900" dirty="0"/>
              <a:t>finances or pay off the </a:t>
            </a:r>
            <a:r>
              <a:rPr lang="en-GB" sz="2900" dirty="0" smtClean="0"/>
              <a:t>Seven Years’ War)</a:t>
            </a:r>
            <a:endParaRPr lang="en-GB" sz="2900" dirty="0"/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A some point a ruler with dictatorial powers was put in place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900" dirty="0"/>
              <a:t>There is a lasting legacy to this day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900" dirty="0"/>
              <a:t>The leaders of the revolution that we have studied were mainly </a:t>
            </a:r>
            <a:r>
              <a:rPr lang="en-GB" sz="2900" dirty="0" smtClean="0"/>
              <a:t>men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There </a:t>
            </a:r>
            <a:r>
              <a:rPr lang="en-GB" sz="2900" dirty="0"/>
              <a:t>was no real template for what a ‘revolutionary’ </a:t>
            </a:r>
            <a:r>
              <a:rPr lang="en-GB" sz="2900" dirty="0" smtClean="0"/>
              <a:t>was</a:t>
            </a:r>
            <a:endParaRPr lang="en-GB" sz="2900" dirty="0"/>
          </a:p>
          <a:p>
            <a:pPr marL="514350" lvl="0" indent="-514350">
              <a:buFont typeface="+mj-lt"/>
              <a:buAutoNum type="arabicPeriod"/>
            </a:pPr>
            <a:endParaRPr lang="en-GB" sz="29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461248" y="1865376"/>
            <a:ext cx="3450336" cy="2913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you finish… try to come up with different characteristics about at least one of the revolutions.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2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925" y="537147"/>
            <a:ext cx="7652551" cy="5735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22862" y="1730947"/>
            <a:ext cx="185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551484" y="1332361"/>
            <a:ext cx="158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2, 3, 6, 8, 12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00993" y="3426737"/>
            <a:ext cx="158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14, 17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64222" y="2667310"/>
            <a:ext cx="9765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1, 4, 5, 11, 13, 18, 20, 21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091105" y="1926942"/>
            <a:ext cx="158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7, 15, 19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136451" y="3440661"/>
            <a:ext cx="158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9, 16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 rot="19004002">
            <a:off x="1608842" y="1033375"/>
            <a:ext cx="2015231" cy="28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French Revolution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 rot="2224934">
            <a:off x="7769229" y="896550"/>
            <a:ext cx="2015231" cy="28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Haitian </a:t>
            </a:r>
            <a:r>
              <a:rPr lang="en-GB" dirty="0" smtClean="0"/>
              <a:t>Revolution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656099" y="6028648"/>
            <a:ext cx="2126204" cy="2788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American Revolution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202078" y="4274999"/>
            <a:ext cx="158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4389" y="889897"/>
            <a:ext cx="12280777" cy="177881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How far was the </a:t>
            </a:r>
            <a:r>
              <a:rPr lang="en-GB" dirty="0" smtClean="0"/>
              <a:t>Haitian </a:t>
            </a:r>
            <a:r>
              <a:rPr lang="en-GB" dirty="0"/>
              <a:t>Revolution a completely different revolution?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71674" cy="532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Time to discuss the BIG question.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71673" y="6074229"/>
            <a:ext cx="5079550" cy="783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(And what does this tell you about revolution in the Age of Revolution?)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79978" y="4650889"/>
            <a:ext cx="10076330" cy="1793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3608344"/>
            <a:ext cx="1324467" cy="2120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Haitian Revolution was actually pretty similar to the other revolutions.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0805296" y="3602038"/>
            <a:ext cx="1272988" cy="212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Haitian Revolution was a completely different revolution.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0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596</Words>
  <Application>Microsoft Office PowerPoint</Application>
  <PresentationFormat>Custom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Starter:</vt:lpstr>
      <vt:lpstr>How far was the Haitian Revolution a completely different revolution?</vt:lpstr>
      <vt:lpstr>PowerPoint Presentation</vt:lpstr>
      <vt:lpstr>What happened during the Haitian Revolution?</vt:lpstr>
      <vt:lpstr>PowerPoint Presentation</vt:lpstr>
      <vt:lpstr>PowerPoint Presentation</vt:lpstr>
      <vt:lpstr>PowerPoint Presentation</vt:lpstr>
      <vt:lpstr>How far was the Haitian Revolution a completely different revolution?</vt:lpstr>
    </vt:vector>
  </TitlesOfParts>
  <Company>Historical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'revolution' mean in the Age of Revolution?</dc:title>
  <dc:creator>William Bailey-Watson</dc:creator>
  <cp:keywords>HATF</cp:keywords>
  <dcterms:created xsi:type="dcterms:W3CDTF">2018-07-04T14:07:43Z</dcterms:created>
  <dcterms:modified xsi:type="dcterms:W3CDTF">2019-08-19T10:50:42Z</dcterms:modified>
</cp:coreProperties>
</file>