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48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FD559-0502-4A77-8573-3DB9856A23B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83A27-C929-4031-9535-4933913DB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4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7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1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1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83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3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57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4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5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1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064A-2FF1-48AE-91E1-58395FD6F596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979A-2F8F-491A-AFDC-BE101FD38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0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40023"/>
            <a:ext cx="12192000" cy="17699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How did the British view revolution during the Age of Revolution?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699" y="4154488"/>
            <a:ext cx="10201275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With the person next to you, discuss and justify the best word to put in the gap.</a:t>
            </a:r>
          </a:p>
          <a:p>
            <a:r>
              <a:rPr lang="en-GB" dirty="0" smtClean="0"/>
              <a:t>The American Revolution was _______________ for the British.</a:t>
            </a:r>
          </a:p>
          <a:p>
            <a:r>
              <a:rPr lang="en-GB" dirty="0"/>
              <a:t>The </a:t>
            </a:r>
            <a:r>
              <a:rPr lang="en-GB" dirty="0" smtClean="0"/>
              <a:t>French Revolution </a:t>
            </a:r>
            <a:r>
              <a:rPr lang="en-GB" dirty="0"/>
              <a:t>was _______________ for the British</a:t>
            </a:r>
            <a:r>
              <a:rPr lang="en-GB" dirty="0" smtClean="0"/>
              <a:t>.</a:t>
            </a:r>
          </a:p>
          <a:p>
            <a:r>
              <a:rPr lang="en-GB" dirty="0"/>
              <a:t>The </a:t>
            </a:r>
            <a:r>
              <a:rPr lang="en-GB" dirty="0" smtClean="0"/>
              <a:t>Haitian Revolution </a:t>
            </a:r>
            <a:r>
              <a:rPr lang="en-GB" dirty="0"/>
              <a:t>was _______________ for the British.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00024"/>
            <a:ext cx="6096000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We have learned that the British fought overseas during all three revolutions: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America, the British Army fought George Washington’s Continental Army to keep the Thirteen Colonies in the Empire.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France, the British army fought in the Revolutionary Wars (later called the Napoleonic Wars).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Haiti, the British army were sent to try to seize the colony for themselves.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By 1800, Britain had been unsuccessful in all three.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However, as the British looked out over the seas to where the Age of Revolution was fought, the ideas and politics had a deep and lasting impact on Britain. </a:t>
            </a:r>
            <a:endParaRPr lang="en-GB" dirty="0"/>
          </a:p>
        </p:txBody>
      </p:sp>
      <p:pic>
        <p:nvPicPr>
          <p:cNvPr id="1028" name="Picture 4" descr="https://upload.wikimedia.org/wikipedia/commons/3/3f/Peter_ben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2431"/>
            <a:ext cx="60960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49" y="365125"/>
            <a:ext cx="11820525" cy="1325563"/>
          </a:xfrm>
        </p:spPr>
        <p:txBody>
          <a:bodyPr/>
          <a:lstStyle/>
          <a:p>
            <a:r>
              <a:rPr lang="en-GB" dirty="0" smtClean="0"/>
              <a:t>What was happening in Britain during the Age of Revolution?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Reading the information sheet together</a:t>
            </a:r>
            <a:r>
              <a:rPr lang="en-GB" dirty="0" smtClean="0"/>
              <a:t>… be </a:t>
            </a:r>
            <a:r>
              <a:rPr lang="en-GB" dirty="0"/>
              <a:t>ready for questions!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peterloo massac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52" y="3209924"/>
            <a:ext cx="4422322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ine rights of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2695575"/>
            <a:ext cx="2226623" cy="3810000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54" name="Picture 6" descr="Image result for william wilberfor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42" y="2200275"/>
            <a:ext cx="2656582" cy="321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8/8e/Thomas_Whitcombe_-_The_Battle_of_the_Nile_1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49" y="4516437"/>
            <a:ext cx="3425372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 figures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order to consider the changing nature of British reactions to ‘revolution’ during the Age of Revolution, you are going to be given a British person in a specific year. Your task is to:</a:t>
            </a:r>
          </a:p>
          <a:p>
            <a:pPr marL="514350" indent="-514350">
              <a:buAutoNum type="alphaLcPeriod"/>
            </a:pPr>
            <a:r>
              <a:rPr lang="en-GB" dirty="0" smtClean="0"/>
              <a:t>Decide what would have been the most pressing issue on their mind at that time.</a:t>
            </a:r>
          </a:p>
          <a:p>
            <a:pPr marL="514350" indent="-514350">
              <a:buAutoNum type="alphaLcPeriod"/>
            </a:pPr>
            <a:r>
              <a:rPr lang="en-GB" dirty="0" smtClean="0"/>
              <a:t>Explain what ‘revolution’ meant to them at that moment.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6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114996"/>
              </p:ext>
            </p:extLst>
          </p:nvPr>
        </p:nvGraphicFramePr>
        <p:xfrm>
          <a:off x="219075" y="0"/>
          <a:ext cx="11972925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0975"/>
                <a:gridCol w="3990975"/>
                <a:gridCol w="3990975"/>
              </a:tblGrid>
              <a:tr h="2286000"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King George III in 1793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Member of Parliament who had been inspired by the Enlightenment in 1792 </a:t>
                      </a:r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50" u="sng" dirty="0" smtClean="0"/>
                        <a:t>A working</a:t>
                      </a:r>
                      <a:r>
                        <a:rPr lang="en-GB" sz="1650" u="sng" baseline="0" dirty="0" smtClean="0"/>
                        <a:t>-class person who had recently moved to a city to work in a factory in 1789</a:t>
                      </a:r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A British soldier who</a:t>
                      </a:r>
                      <a:r>
                        <a:rPr lang="en-GB" u="sng" baseline="0" dirty="0" smtClean="0"/>
                        <a:t> had volunteered to fight in the Revolutionary Wars in 1798</a:t>
                      </a:r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William</a:t>
                      </a:r>
                      <a:r>
                        <a:rPr lang="en-GB" u="sng" baseline="0" dirty="0" smtClean="0"/>
                        <a:t> Wilberforce in 1801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A radical factory worker in 1794</a:t>
                      </a:r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William Pitt</a:t>
                      </a:r>
                      <a:r>
                        <a:rPr lang="en-GB" u="sng" baseline="0" dirty="0" smtClean="0"/>
                        <a:t> the Younger, British Prime Minister, in 1803</a:t>
                      </a:r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 smtClean="0"/>
                        <a:t>King George III in 1776</a:t>
                      </a:r>
                      <a:endParaRPr lang="en-GB" sz="18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u="sng" dirty="0" smtClean="0"/>
                        <a:t>A</a:t>
                      </a:r>
                      <a:r>
                        <a:rPr lang="en-GB" sz="1700" u="sng" baseline="0" dirty="0" smtClean="0"/>
                        <a:t> middle-class person reading about the failure of the British army in Haiti in 1799</a:t>
                      </a:r>
                    </a:p>
                    <a:p>
                      <a:r>
                        <a:rPr lang="en-GB" sz="1400" dirty="0" smtClean="0"/>
                        <a:t>Most pressing concern from around the world: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At</a:t>
                      </a:r>
                      <a:r>
                        <a:rPr lang="en-GB" sz="1400" baseline="0" dirty="0" smtClean="0"/>
                        <a:t> this moment, to them ‘revolution’ was:</a:t>
                      </a:r>
                      <a:endParaRPr lang="en-GB" sz="1400" dirty="0" smtClean="0"/>
                    </a:p>
                    <a:p>
                      <a:endParaRPr lang="en-GB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3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Next lesson, you are going to answer the question: What did ‘revolution’ mean in the Age of Revolution?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order to begin to think about using rich, contested knowledge in a complex way, finish this sentence (we dare you to embrace the complexity!):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‘To the British, ‘revolution’ during the Age of Revolution meant ____________________________________________________________________________________________________________________________’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75517"/>
            <a:ext cx="12192000" cy="5523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How did the British view revolution during the Age of Revolution?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504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Next lesson, </a:t>
            </a:r>
            <a:r>
              <a:rPr lang="en-GB" dirty="0" smtClean="0"/>
              <a:t>you will answer the BIG question without notes: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did ‘revolution’ mean in the Age of Revolution?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order to think historically about this, you will need to be secure about the chronology, key events and people involved.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Spend your homework time revising and thinking about what ‘revolution’ meant at this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1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665</Words>
  <Application>Microsoft Office PowerPoint</Application>
  <PresentationFormat>Custom</PresentationFormat>
  <Paragraphs>94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How did the British view revolution during the Age of Revolution?</vt:lpstr>
      <vt:lpstr>PowerPoint Presentation</vt:lpstr>
      <vt:lpstr>What was happening in Britain during the Age of Revolution?</vt:lpstr>
      <vt:lpstr>Scenario figures </vt:lpstr>
      <vt:lpstr>PowerPoint Presentation</vt:lpstr>
      <vt:lpstr>PowerPoint Presentation</vt:lpstr>
      <vt:lpstr>Homework  </vt:lpstr>
    </vt:vector>
  </TitlesOfParts>
  <Company>Historical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'revolution' mean in the Age of Revolution?</dc:title>
  <dc:creator>William Bailey-Watson</dc:creator>
  <cp:keywords>HATF</cp:keywords>
  <cp:lastPrinted>2018-08-23T08:47:03Z</cp:lastPrinted>
  <dcterms:created xsi:type="dcterms:W3CDTF">2018-07-04T14:08:25Z</dcterms:created>
  <dcterms:modified xsi:type="dcterms:W3CDTF">2019-08-19T11:00:16Z</dcterms:modified>
</cp:coreProperties>
</file>