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78" r:id="rId4"/>
    <p:sldId id="279" r:id="rId5"/>
    <p:sldId id="285" r:id="rId6"/>
    <p:sldId id="280" r:id="rId7"/>
    <p:sldId id="281" r:id="rId8"/>
    <p:sldId id="283" r:id="rId9"/>
    <p:sldId id="284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00D17-563C-4B58-8C03-3920DA7E75B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0E658-A1F9-4387-80CB-90684ACE85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3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the title in your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34895-1CE4-4859-99DC-224A9591B90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2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5B736-984B-4136-9277-45059A912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111CF-FBC9-47C5-8928-BC2B01450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5E54F-F514-442E-8914-1C0945D74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BD35-9EA2-470D-8DA3-2BD0E1D942E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E1988-ED86-4580-BFBA-9B265D77A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6E1B8-6499-47A5-B62A-E3634BB3D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3237-8644-43E3-B7F7-81AC2BD6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04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4953-C395-4BF7-9B6F-2BA90E252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B95C3-F284-4F81-93C9-C55829642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24E9D-F9D5-4525-8C15-357EB7DB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BD35-9EA2-470D-8DA3-2BD0E1D942E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F3320-DF45-4D02-BE07-9F4290F87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4FC65-7441-493E-8052-6D365812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3237-8644-43E3-B7F7-81AC2BD6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73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573CA-C3EE-4198-88C3-62302DEDD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B3755A-B526-40E3-98E8-841128089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DE308-0092-4791-9DD3-029EACB6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BD35-9EA2-470D-8DA3-2BD0E1D942E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E172F-116D-4C7E-9EAA-4081ABEC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95466-27EB-4CA9-84C9-7A9900B0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3237-8644-43E3-B7F7-81AC2BD6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293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69AD-E92C-49FE-9121-5A916AF9816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3B1-7E64-448A-83D4-45484C99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645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69AD-E92C-49FE-9121-5A916AF9816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3B1-7E64-448A-83D4-45484C99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478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69AD-E92C-49FE-9121-5A916AF9816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3B1-7E64-448A-83D4-45484C99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019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69AD-E92C-49FE-9121-5A916AF9816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3B1-7E64-448A-83D4-45484C99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362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69AD-E92C-49FE-9121-5A916AF9816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3B1-7E64-448A-83D4-45484C99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860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69AD-E92C-49FE-9121-5A916AF9816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3B1-7E64-448A-83D4-45484C99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6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69AD-E92C-49FE-9121-5A916AF9816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3B1-7E64-448A-83D4-45484C99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268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69AD-E92C-49FE-9121-5A916AF9816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3B1-7E64-448A-83D4-45484C99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12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B6D31-ECD4-4B22-A97C-C48ACD5D3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61922-3E48-48CF-A82B-8C2DDCD55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65F39-13B9-46C7-AE33-F857CFAFB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BD35-9EA2-470D-8DA3-2BD0E1D942E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FA8B1-4914-41AB-9E26-EF4A65D51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8B441-B6D6-495B-AE32-7AEDE12BB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3237-8644-43E3-B7F7-81AC2BD6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454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69AD-E92C-49FE-9121-5A916AF9816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3B1-7E64-448A-83D4-45484C99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256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69AD-E92C-49FE-9121-5A916AF9816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3B1-7E64-448A-83D4-45484C99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599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69AD-E92C-49FE-9121-5A916AF9816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B23B1-7E64-448A-83D4-45484C99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56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E312C-57ED-45B4-8035-4232C251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BF654-6A2B-4C13-B7CC-9D80A3C16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42D25-550B-4362-ACCD-4049D732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BD35-9EA2-470D-8DA3-2BD0E1D942E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E65CB-8E69-4BB9-8B50-9DD4ED4D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3DB58-620F-4F90-A842-0A0EC409C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3237-8644-43E3-B7F7-81AC2BD6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74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B218-CBDC-417A-B7DD-2AA8619B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610B6-4258-441D-8C4D-68E8C65C8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AB360-DFE7-4B74-AE72-5CFF5AFCC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D47B3-D0D9-47BF-9646-618D9F964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BD35-9EA2-470D-8DA3-2BD0E1D942E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3826E-2D57-42F2-AE5C-52C34288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BA86F-BF38-4F92-90E0-132DC750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3237-8644-43E3-B7F7-81AC2BD6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95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989B2-041F-44A9-BBC4-4E51E16E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5C672-04B7-48BB-8B08-81C6F8A49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1FF8F-B245-442E-89C9-3F40834F2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E749DF-D9C1-4068-8F5E-8A5F56E27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18847-41CA-405B-B9FD-08241CC15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D621B-DB59-4D6A-A340-59BAC6D7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BD35-9EA2-470D-8DA3-2BD0E1D942E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C5EE95-A9A8-46A8-A433-6F1BBF85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B65520-AA98-4474-AC7F-F6E2666C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3237-8644-43E3-B7F7-81AC2BD6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BDA95-2853-40A4-9432-69257DFC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9F412C-8FB5-406C-B690-970C7A49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BD35-9EA2-470D-8DA3-2BD0E1D942E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B8D2A-ADBE-4E34-9EF9-C3C9AF0D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454FC-4B6F-46D1-92A8-0719C157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3237-8644-43E3-B7F7-81AC2BD6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98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15336-89F2-461F-85FF-5482E882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BD35-9EA2-470D-8DA3-2BD0E1D942E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7ACC5-4A77-46E9-A012-85133BFD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3FB61-01D0-43E8-820A-65C96C08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3237-8644-43E3-B7F7-81AC2BD6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512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BC30B-4DBB-4C16-B98E-8497C471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2871C-3AB3-40FE-BF2C-A9859F6D0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2EC38-522B-469F-A51E-4FD1313C7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FC196-3770-4F1A-A33E-93BDD829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BD35-9EA2-470D-8DA3-2BD0E1D942E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13784-FCF9-41E2-A1F4-D5F2F4F2C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BBE0F-A315-4364-8BD1-213E25CC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3237-8644-43E3-B7F7-81AC2BD6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4F2CD-479B-48FC-B697-43FDC3FB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69DB33-95E1-437F-B190-A80BD662E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DEE53-28B1-4D1F-B2C9-783DF3F8A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CDA04C-63B3-4D40-8E08-0EAB0221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BD35-9EA2-470D-8DA3-2BD0E1D942E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EC8BE-4D42-4156-9428-46C49D54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9C31B-B523-4446-8CFB-4A03346B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53237-8644-43E3-B7F7-81AC2BD6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8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1C6510-D458-4807-82EC-D26D8365A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9A105-DA91-44B3-A698-248497700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B032E-9B97-4A47-A1C6-560CE8C12C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2BD35-9EA2-470D-8DA3-2BD0E1D942E0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0C955-EA53-4FC9-8C07-6DD13911E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474EA-C579-4822-A6CC-9CB1D57C8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53237-8644-43E3-B7F7-81AC2BD63E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57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D69AD-E92C-49FE-9121-5A916AF9816B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B23B1-7E64-448A-83D4-45484C99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390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A2xRVMOThc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6B0CF-CA41-4013-AA3A-A764DC733A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r>
              <a:rPr lang="en-GB" sz="4600"/>
              <a:t>What was the Impact of the Norman Conquest on England by 1087?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8226A-D29C-4C8F-9A53-EF6208322A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 fontScale="77500" lnSpcReduction="20000"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You need to use chapter 5 from the SHP Norman Conquest book alongside this </a:t>
            </a:r>
            <a:r>
              <a:rPr lang="en-GB" sz="2800" dirty="0" err="1">
                <a:solidFill>
                  <a:srgbClr val="FFFFFF"/>
                </a:solidFill>
              </a:rPr>
              <a:t>powerpoint</a:t>
            </a:r>
            <a:r>
              <a:rPr lang="en-GB" sz="2800" dirty="0">
                <a:solidFill>
                  <a:srgbClr val="FFFFFF"/>
                </a:solidFill>
              </a:rPr>
              <a:t>. Part 2</a:t>
            </a:r>
          </a:p>
        </p:txBody>
      </p:sp>
    </p:spTree>
    <p:extLst>
      <p:ext uri="{BB962C8B-B14F-4D97-AF65-F5344CB8AC3E}">
        <p14:creationId xmlns:p14="http://schemas.microsoft.com/office/powerpoint/2010/main" val="1057910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42EDF-7BFB-44CD-9526-DC42DFD4E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GB" sz="5200"/>
              <a:t>Laws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F75B6E0-8B3A-4552-B742-22D4E7B30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8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08100-4078-4797-8D57-A2E0B50A1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Read p90</a:t>
            </a:r>
          </a:p>
          <a:p>
            <a:pPr marL="0" indent="0">
              <a:buNone/>
            </a:pPr>
            <a:r>
              <a:rPr lang="en-GB" sz="2200" dirty="0"/>
              <a:t>Answer the following question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1. How did the Normans change English laws?</a:t>
            </a:r>
          </a:p>
        </p:txBody>
      </p:sp>
    </p:spTree>
    <p:extLst>
      <p:ext uri="{BB962C8B-B14F-4D97-AF65-F5344CB8AC3E}">
        <p14:creationId xmlns:p14="http://schemas.microsoft.com/office/powerpoint/2010/main" val="374971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9ED95-E62E-4676-97CF-401DFB4C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GB" sz="4000"/>
              <a:t>Language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78427-78DD-448C-B86D-B815DE6BB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/>
              <a:t>Read p91.</a:t>
            </a:r>
          </a:p>
          <a:p>
            <a:pPr marL="0" indent="0">
              <a:buNone/>
            </a:pPr>
            <a:endParaRPr lang="en-GB" sz="2200"/>
          </a:p>
          <a:p>
            <a:pPr marL="0" indent="0">
              <a:buNone/>
            </a:pPr>
            <a:r>
              <a:rPr lang="en-GB" sz="2200"/>
              <a:t>Watch the following clip:</a:t>
            </a:r>
          </a:p>
          <a:p>
            <a:pPr marL="0" indent="0">
              <a:buNone/>
            </a:pPr>
            <a:r>
              <a:rPr lang="en-GB" sz="2200">
                <a:hlinkClick r:id="rId2"/>
              </a:rPr>
              <a:t>http://www.youtube.com/watch?v=wA2xRVMOThc</a:t>
            </a:r>
            <a:endParaRPr lang="en-GB" sz="2200"/>
          </a:p>
          <a:p>
            <a:pPr marL="0" indent="0">
              <a:buNone/>
            </a:pPr>
            <a:endParaRPr lang="en-GB" sz="2200"/>
          </a:p>
          <a:p>
            <a:pPr marL="0" indent="0">
              <a:buNone/>
            </a:pPr>
            <a:r>
              <a:rPr lang="en-GB" sz="2200"/>
              <a:t>Look at the next slide and find examples of English words (tend to be simpler) and Norman words. Write out 5 examples of pairs in your notes e.g. drink (Anglo Saxon) beverage (Norman)</a:t>
            </a:r>
          </a:p>
        </p:txBody>
      </p:sp>
    </p:spTree>
    <p:extLst>
      <p:ext uri="{BB962C8B-B14F-4D97-AF65-F5344CB8AC3E}">
        <p14:creationId xmlns:p14="http://schemas.microsoft.com/office/powerpoint/2010/main" val="194192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309D65-A56B-47FB-AF21-19FB69384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538" y="2484085"/>
            <a:ext cx="1048603" cy="792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DF088D-DBFD-4D5D-864A-FC66071ED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418" y="1241517"/>
            <a:ext cx="1048603" cy="798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CA783B-3070-4B0D-ACE0-62922B64E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301" y="1163285"/>
            <a:ext cx="1048603" cy="792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5FD82F-AAA6-48D5-8031-6C38EF56C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138" y="5278085"/>
            <a:ext cx="1048603" cy="792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4BE53D-3433-47E1-BA0A-261F026426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9938" y="3825274"/>
            <a:ext cx="1048603" cy="7925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E8E8A9-69B7-4AAF-8759-F1027E0DDE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2170" y="1244564"/>
            <a:ext cx="1054699" cy="792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504AA6-8E63-44DE-916A-B3E9B5FB20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1298" y="4429690"/>
            <a:ext cx="1048603" cy="792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0D8869-9BD9-4DA0-8D97-1D88718F52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29021" y="3428999"/>
            <a:ext cx="1048603" cy="7925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87EFC1-AA79-4403-9480-C19D406604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7035" y="1244564"/>
            <a:ext cx="1048603" cy="7925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4E658D-4F8E-4583-9BE3-EBB1DBEE76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4098" y="3185125"/>
            <a:ext cx="1048603" cy="79254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8C2818-8CC1-48B0-96D4-866CB9BD5F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181" y="3032724"/>
            <a:ext cx="1048603" cy="7925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CB0B88-7338-4DB7-A3FC-E3E6E179C8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68791" y="5669243"/>
            <a:ext cx="1054699" cy="7986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417745-DE03-43D4-AE9E-31330A69D1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38432" y="2214844"/>
            <a:ext cx="1048603" cy="7925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5017CA-DFF6-4D6B-9E1F-104303D838B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57450" y="5420325"/>
            <a:ext cx="1054699" cy="7925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D4AA29-03D8-4562-A4D5-74605A76C4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69378" y="2636449"/>
            <a:ext cx="1054699" cy="7925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B6F127-054C-4946-9E16-8F34C4CB579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31034" y="4607696"/>
            <a:ext cx="1048603" cy="7986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1466C4-5B02-4E49-BFB6-F922D51A27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68904" y="4099491"/>
            <a:ext cx="1048603" cy="7925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11B11F-844C-4CBD-8F2E-6BC64F3B51B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14130" y="388043"/>
            <a:ext cx="1048603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42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EBCC9-18E7-4B5B-A8F6-C75DBEDE3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GB" sz="3600"/>
              <a:t>Language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016F6-F6FA-485C-8AFC-B27D341C9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" r="-1" b="-1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EA9DA-533B-404E-838A-2BFCA29A7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r>
              <a:rPr lang="en-GB" sz="1800"/>
              <a:t>Answer the following question in your book:</a:t>
            </a:r>
          </a:p>
          <a:p>
            <a:pPr marL="514350" indent="-514350">
              <a:buAutoNum type="arabicPeriod"/>
            </a:pPr>
            <a:r>
              <a:rPr lang="en-GB" sz="1800"/>
              <a:t>How did the Norman Conquest change English language?</a:t>
            </a:r>
          </a:p>
          <a:p>
            <a:pPr marL="514350" indent="-514350">
              <a:buAutoNum type="arabicPeriod"/>
            </a:pPr>
            <a:endParaRPr lang="en-GB" sz="1800"/>
          </a:p>
          <a:p>
            <a:pPr marL="514350" indent="-514350">
              <a:buAutoNum type="arabicPeriod"/>
            </a:pPr>
            <a:r>
              <a:rPr lang="en-GB" sz="1800"/>
              <a:t>Go back to your change/continuity line and add on farming, towns, markets, taxes, laws, languages. Each time justify why you have put it there.</a:t>
            </a:r>
          </a:p>
        </p:txBody>
      </p:sp>
    </p:spTree>
    <p:extLst>
      <p:ext uri="{BB962C8B-B14F-4D97-AF65-F5344CB8AC3E}">
        <p14:creationId xmlns:p14="http://schemas.microsoft.com/office/powerpoint/2010/main" val="376091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624B-D154-4B8B-9203-EE71A653E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 dirty="0"/>
              <a:t>Church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5C997-A83A-48FD-84B5-7933F2415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GB" sz="2000"/>
              <a:t>Read p92-93</a:t>
            </a:r>
          </a:p>
          <a:p>
            <a:endParaRPr lang="en-GB" sz="2000"/>
          </a:p>
          <a:p>
            <a:r>
              <a:rPr lang="en-GB" sz="2000"/>
              <a:t>Answer the following questions</a:t>
            </a:r>
          </a:p>
          <a:p>
            <a:pPr marL="514350" indent="-514350">
              <a:buAutoNum type="arabicPeriod"/>
            </a:pPr>
            <a:r>
              <a:rPr lang="en-GB" sz="2000"/>
              <a:t>What impact did the Normans have on cathedrals?</a:t>
            </a:r>
          </a:p>
          <a:p>
            <a:pPr marL="514350" indent="-514350">
              <a:buAutoNum type="arabicPeriod"/>
            </a:pPr>
            <a:r>
              <a:rPr lang="en-GB" sz="2000"/>
              <a:t>What impact did the Normans have on monasteries?</a:t>
            </a:r>
          </a:p>
          <a:p>
            <a:pPr marL="514350" indent="-514350">
              <a:buAutoNum type="arabicPeriod"/>
            </a:pPr>
            <a:r>
              <a:rPr lang="en-GB" sz="2000"/>
              <a:t>What impact did the Normans have on parish churches?</a:t>
            </a:r>
          </a:p>
          <a:p>
            <a:pPr marL="514350" indent="-514350">
              <a:buAutoNum type="arabicPeriod"/>
            </a:pPr>
            <a:endParaRPr lang="en-GB" sz="2000"/>
          </a:p>
          <a:p>
            <a:pPr marL="0" indent="0">
              <a:buNone/>
            </a:pPr>
            <a:r>
              <a:rPr lang="en-GB" sz="2000"/>
              <a:t>Add Church to your change/continuity line.</a:t>
            </a:r>
          </a:p>
        </p:txBody>
      </p:sp>
      <p:pic>
        <p:nvPicPr>
          <p:cNvPr id="5" name="Picture 4" descr="A large stone building&#10;&#10;Description automatically generated">
            <a:extLst>
              <a:ext uri="{FF2B5EF4-FFF2-40B4-BE49-F238E27FC236}">
                <a16:creationId xmlns:a16="http://schemas.microsoft.com/office/drawing/2014/main" id="{A114FE30-8A2C-4F48-98A7-E1264D384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" r="786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AA6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82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E29B9-D1D0-4096-9D1E-87B6EE3B0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GB" sz="4000"/>
              <a:t>Quick Quiz – test yourself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7C520-A967-4AEE-9DBB-73E9C5F8D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1700"/>
              <a:t>How many landowners were English by 1086?</a:t>
            </a:r>
          </a:p>
          <a:p>
            <a:pPr marL="514350" indent="-514350">
              <a:buAutoNum type="arabicPeriod"/>
            </a:pPr>
            <a:r>
              <a:rPr lang="en-GB" sz="1700"/>
              <a:t>What happened to the number of slaves in England?</a:t>
            </a:r>
          </a:p>
          <a:p>
            <a:pPr marL="514350" indent="-514350">
              <a:buAutoNum type="arabicPeriod"/>
            </a:pPr>
            <a:r>
              <a:rPr lang="en-GB" sz="1700"/>
              <a:t>How much did rents rise by?</a:t>
            </a:r>
          </a:p>
          <a:p>
            <a:pPr marL="514350" indent="-514350">
              <a:buAutoNum type="arabicPeriod"/>
            </a:pPr>
            <a:r>
              <a:rPr lang="en-GB" sz="1700"/>
              <a:t>How many English bishops were left by 1080?</a:t>
            </a:r>
          </a:p>
          <a:p>
            <a:pPr marL="514350" indent="-514350">
              <a:buAutoNum type="arabicPeriod"/>
            </a:pPr>
            <a:r>
              <a:rPr lang="en-GB" sz="1700"/>
              <a:t>Who was the new Archbishop of Canterbury?</a:t>
            </a:r>
          </a:p>
          <a:p>
            <a:pPr marL="514350" indent="-514350">
              <a:buAutoNum type="arabicPeriod"/>
            </a:pPr>
            <a:r>
              <a:rPr lang="en-GB" sz="1700"/>
              <a:t>What was the Norman word for cow?</a:t>
            </a:r>
          </a:p>
          <a:p>
            <a:pPr marL="514350" indent="-514350">
              <a:buAutoNum type="arabicPeriod"/>
            </a:pPr>
            <a:r>
              <a:rPr lang="en-GB" sz="1700"/>
              <a:t>What was the punishment for hunting under the Forest Law?</a:t>
            </a:r>
          </a:p>
          <a:p>
            <a:pPr marL="514350" indent="-514350">
              <a:buAutoNum type="arabicPeriod"/>
            </a:pPr>
            <a:r>
              <a:rPr lang="en-GB" sz="1700"/>
              <a:t>Why do historians now think the Domesday Book was written?</a:t>
            </a:r>
          </a:p>
          <a:p>
            <a:pPr marL="514350" indent="-514350">
              <a:buAutoNum type="arabicPeriod"/>
            </a:pPr>
            <a:r>
              <a:rPr lang="en-GB" sz="1700"/>
              <a:t>Who owned Sleaford in 1066?</a:t>
            </a:r>
          </a:p>
          <a:p>
            <a:pPr marL="514350" indent="-514350">
              <a:buAutoNum type="arabicPeriod"/>
            </a:pPr>
            <a:r>
              <a:rPr lang="en-GB" sz="1700"/>
              <a:t>Who owned Sleaford in 1086?</a:t>
            </a:r>
          </a:p>
        </p:txBody>
      </p:sp>
    </p:spTree>
    <p:extLst>
      <p:ext uri="{BB962C8B-B14F-4D97-AF65-F5344CB8AC3E}">
        <p14:creationId xmlns:p14="http://schemas.microsoft.com/office/powerpoint/2010/main" val="81271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7D9BC-55B1-44C6-879B-6A6FF2A5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Quick Quiz answers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D950A-DB67-4486-A055-80349A7F3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GB"/>
              <a:t>How many landowners were English by 1086?   </a:t>
            </a:r>
            <a:r>
              <a:rPr lang="en-GB">
                <a:solidFill>
                  <a:srgbClr val="FF0000"/>
                </a:solidFill>
              </a:rPr>
              <a:t>4 out of 180</a:t>
            </a:r>
          </a:p>
          <a:p>
            <a:pPr marL="514350" indent="-514350">
              <a:buAutoNum type="arabicPeriod"/>
            </a:pPr>
            <a:r>
              <a:rPr lang="en-GB"/>
              <a:t>What happened to the number of slaves in England? </a:t>
            </a:r>
            <a:r>
              <a:rPr lang="en-GB">
                <a:solidFill>
                  <a:srgbClr val="FF0000"/>
                </a:solidFill>
              </a:rPr>
              <a:t>Fell 25%</a:t>
            </a:r>
          </a:p>
          <a:p>
            <a:pPr marL="514350" indent="-514350">
              <a:buAutoNum type="arabicPeriod"/>
            </a:pPr>
            <a:r>
              <a:rPr lang="en-GB"/>
              <a:t>How much did rents rise by? </a:t>
            </a:r>
            <a:r>
              <a:rPr lang="en-GB">
                <a:solidFill>
                  <a:srgbClr val="FF0000"/>
                </a:solidFill>
              </a:rPr>
              <a:t>30%</a:t>
            </a:r>
          </a:p>
          <a:p>
            <a:pPr marL="514350" indent="-514350">
              <a:buAutoNum type="arabicPeriod"/>
            </a:pPr>
            <a:r>
              <a:rPr lang="en-GB"/>
              <a:t>How many English bishops were left by 1080? </a:t>
            </a:r>
            <a:r>
              <a:rPr lang="en-GB">
                <a:solidFill>
                  <a:srgbClr val="FF0000"/>
                </a:solidFill>
              </a:rPr>
              <a:t>1 out of 18</a:t>
            </a:r>
          </a:p>
          <a:p>
            <a:pPr marL="514350" indent="-514350">
              <a:buAutoNum type="arabicPeriod"/>
            </a:pPr>
            <a:r>
              <a:rPr lang="en-GB"/>
              <a:t>Who was the new Archbishop of Canterbury? </a:t>
            </a:r>
            <a:r>
              <a:rPr lang="en-GB">
                <a:solidFill>
                  <a:srgbClr val="FF0000"/>
                </a:solidFill>
              </a:rPr>
              <a:t>LanFranc</a:t>
            </a:r>
          </a:p>
          <a:p>
            <a:pPr marL="514350" indent="-514350">
              <a:buAutoNum type="arabicPeriod"/>
            </a:pPr>
            <a:r>
              <a:rPr lang="en-GB"/>
              <a:t>What was the Norman word for cow? </a:t>
            </a:r>
            <a:r>
              <a:rPr lang="en-GB">
                <a:solidFill>
                  <a:srgbClr val="FF0000"/>
                </a:solidFill>
              </a:rPr>
              <a:t>Beef</a:t>
            </a:r>
          </a:p>
          <a:p>
            <a:pPr marL="514350" indent="-514350">
              <a:buAutoNum type="arabicPeriod"/>
            </a:pPr>
            <a:r>
              <a:rPr lang="en-GB"/>
              <a:t>What was the punishment for hunting under the Forest Law? </a:t>
            </a:r>
            <a:r>
              <a:rPr lang="en-GB">
                <a:solidFill>
                  <a:srgbClr val="FF0000"/>
                </a:solidFill>
              </a:rPr>
              <a:t>Chopped two fingers off</a:t>
            </a:r>
          </a:p>
          <a:p>
            <a:pPr marL="514350" indent="-514350">
              <a:buAutoNum type="arabicPeriod"/>
            </a:pPr>
            <a:r>
              <a:rPr lang="en-GB"/>
              <a:t>Why do historians now think the Domesday Book was written? </a:t>
            </a:r>
            <a:r>
              <a:rPr lang="en-GB">
                <a:solidFill>
                  <a:srgbClr val="FF0000"/>
                </a:solidFill>
              </a:rPr>
              <a:t>To confirm Norman landowners as legitimate owners of the land.</a:t>
            </a:r>
          </a:p>
          <a:p>
            <a:pPr marL="514350" indent="-514350">
              <a:buAutoNum type="arabicPeriod"/>
            </a:pPr>
            <a:r>
              <a:rPr lang="en-GB"/>
              <a:t>Who owned Sleaford in 1066? </a:t>
            </a:r>
            <a:r>
              <a:rPr lang="en-GB">
                <a:solidFill>
                  <a:srgbClr val="FF0000"/>
                </a:solidFill>
              </a:rPr>
              <a:t>Barthi</a:t>
            </a:r>
          </a:p>
          <a:p>
            <a:pPr marL="514350" indent="-514350">
              <a:buAutoNum type="arabicPeriod"/>
            </a:pPr>
            <a:r>
              <a:rPr lang="en-GB"/>
              <a:t>Who owned Sleaford in 1086? </a:t>
            </a:r>
            <a:r>
              <a:rPr lang="en-GB">
                <a:solidFill>
                  <a:srgbClr val="FF0000"/>
                </a:solidFill>
              </a:rPr>
              <a:t>Bishop of St Mary Lincoln (Norman)</a:t>
            </a:r>
          </a:p>
          <a:p>
            <a:pPr marL="514350" indent="-514350">
              <a:buAutoNum type="arabicPeriod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40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AA1DB-3D97-4478-B114-490CE530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GB" sz="4000"/>
              <a:t>Using your change/continuity line answer the following question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7B857-0330-48A3-B784-D4D1B634E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rgbClr val="FF0000"/>
                </a:solidFill>
              </a:rPr>
              <a:t>Do this on word and put it on to the submit drive/email it to me so I can mark it.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3600" dirty="0"/>
              <a:t>Simon </a:t>
            </a:r>
            <a:r>
              <a:rPr lang="en-GB" sz="3600" dirty="0" err="1"/>
              <a:t>Schama</a:t>
            </a:r>
            <a:r>
              <a:rPr lang="en-GB" sz="3600" dirty="0"/>
              <a:t> said that ‘the Norman Conquest changed everything for the English.’ How far do you agree? [18 marks]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447054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488</Words>
  <Application>Microsoft Office PowerPoint</Application>
  <PresentationFormat>Widescreen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1_Office Theme</vt:lpstr>
      <vt:lpstr>What was the Impact of the Norman Conquest on England by 1087?</vt:lpstr>
      <vt:lpstr>Laws</vt:lpstr>
      <vt:lpstr>Language</vt:lpstr>
      <vt:lpstr>PowerPoint Presentation</vt:lpstr>
      <vt:lpstr>Language</vt:lpstr>
      <vt:lpstr>Church</vt:lpstr>
      <vt:lpstr>Quick Quiz – test yourself</vt:lpstr>
      <vt:lpstr>Quick Quiz answers</vt:lpstr>
      <vt:lpstr>Using your change/continuity line answer the following question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Wilson</dc:creator>
  <cp:lastModifiedBy>Sally Wilson</cp:lastModifiedBy>
  <cp:revision>1</cp:revision>
  <dcterms:created xsi:type="dcterms:W3CDTF">2020-03-31T12:43:17Z</dcterms:created>
  <dcterms:modified xsi:type="dcterms:W3CDTF">2020-03-31T12:46:21Z</dcterms:modified>
</cp:coreProperties>
</file>