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9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Belben" initials="JB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8415" autoAdjust="0"/>
  </p:normalViewPr>
  <p:slideViewPr>
    <p:cSldViewPr snapToGrid="0" snapToObjects="1">
      <p:cViewPr varScale="1">
        <p:scale>
          <a:sx n="111" d="100"/>
          <a:sy n="111" d="100"/>
        </p:scale>
        <p:origin x="108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CD6AE-0980-1545-A707-1D7C08C627CC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93A2A-0A60-9E4C-B30E-C3D88B0E3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7DBE9-7AD1-43DF-9B46-6AB075852D3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537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68416" y="6356350"/>
            <a:ext cx="4459357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DB7F08-A76A-C04F-AC2D-B8A2379501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720000" y="1620000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427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9A9A0D-1F8F-459E-AFBE-A1CEA44A7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AA5E-CC62-4E4C-A248-6BEF67346FA5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FD440F-9794-41B3-8C61-820C73925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FBB58-DD0E-4D7C-80A8-2084F5E57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68416" y="6356350"/>
            <a:ext cx="4459357" cy="365125"/>
          </a:xfrm>
          <a:prstGeom prst="rect">
            <a:avLst/>
          </a:prstGeom>
        </p:spPr>
        <p:txBody>
          <a:bodyPr/>
          <a:lstStyle/>
          <a:p>
            <a:fld id="{A9A3556D-3B92-4B9D-B8AA-444D56E37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79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A55CFA-19C1-4766-B625-9C7B34FF4224}"/>
              </a:ext>
            </a:extLst>
          </p:cNvPr>
          <p:cNvSpPr txBox="1"/>
          <p:nvPr userDrawn="1"/>
        </p:nvSpPr>
        <p:spPr>
          <a:xfrm>
            <a:off x="140434" y="6394536"/>
            <a:ext cx="7148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Rounded MT" charset="0"/>
                <a:ea typeface="Arial Rounded MT" charset="0"/>
                <a:cs typeface="Arial Rounded MT" charset="0"/>
              </a:rPr>
              <a:t>Exploring and Teaching the Korean War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 Rounded MT" charset="0"/>
                <a:ea typeface="Arial Rounded MT" charset="0"/>
                <a:cs typeface="Arial Rounded MT" charset="0"/>
              </a:rPr>
              <a:t>| Lesson 1.1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5294E6-D97D-4975-BA83-6E167677D1D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553" y="6155943"/>
            <a:ext cx="1244600" cy="4135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64E386-5C5D-4D8D-9744-182699CB0F8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553" y="5794901"/>
            <a:ext cx="1205442" cy="8509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729881"/>
            <a:ext cx="12192000" cy="1334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67" y="5828033"/>
            <a:ext cx="814552" cy="81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1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CBC8EAF-3983-4665-934F-2869E3FD73EA}"/>
              </a:ext>
            </a:extLst>
          </p:cNvPr>
          <p:cNvSpPr/>
          <p:nvPr/>
        </p:nvSpPr>
        <p:spPr>
          <a:xfrm>
            <a:off x="720000" y="1080000"/>
            <a:ext cx="7027653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you receive the clues, make notes about the following: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altLang="fr-F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6C842C5-5395-41FB-9AF7-D43B9E9AF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172352"/>
              </p:ext>
            </p:extLst>
          </p:nvPr>
        </p:nvGraphicFramePr>
        <p:xfrm>
          <a:off x="720000" y="1952825"/>
          <a:ext cx="5147400" cy="1647626"/>
        </p:xfrm>
        <a:graphic>
          <a:graphicData uri="http://schemas.openxmlformats.org/drawingml/2006/table">
            <a:tbl>
              <a:tblPr/>
              <a:tblGrid>
                <a:gridCol w="5147400">
                  <a:extLst>
                    <a:ext uri="{9D8B030D-6E8A-4147-A177-3AD203B41FA5}">
                      <a16:colId xmlns:a16="http://schemas.microsoft.com/office/drawing/2014/main" val="1421410863"/>
                    </a:ext>
                  </a:extLst>
                </a:gridCol>
              </a:tblGrid>
              <a:tr h="16476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which country do you think this war might be happening?</a:t>
                      </a:r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4767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CA00F73-6747-4EDD-8F96-867657F66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745046"/>
              </p:ext>
            </p:extLst>
          </p:nvPr>
        </p:nvGraphicFramePr>
        <p:xfrm>
          <a:off x="719999" y="3819180"/>
          <a:ext cx="5147401" cy="1909314"/>
        </p:xfrm>
        <a:graphic>
          <a:graphicData uri="http://schemas.openxmlformats.org/drawingml/2006/table">
            <a:tbl>
              <a:tblPr/>
              <a:tblGrid>
                <a:gridCol w="5147401">
                  <a:extLst>
                    <a:ext uri="{9D8B030D-6E8A-4147-A177-3AD203B41FA5}">
                      <a16:colId xmlns:a16="http://schemas.microsoft.com/office/drawing/2014/main" val="1421410863"/>
                    </a:ext>
                  </a:extLst>
                </a:gridCol>
              </a:tblGrid>
              <a:tr h="1909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countries do you think the soldiers have come from?</a:t>
                      </a:r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4767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4AC5D7C-020A-46D3-A734-F54CE27E7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275851"/>
              </p:ext>
            </p:extLst>
          </p:nvPr>
        </p:nvGraphicFramePr>
        <p:xfrm>
          <a:off x="6324600" y="3819180"/>
          <a:ext cx="4913219" cy="1909314"/>
        </p:xfrm>
        <a:graphic>
          <a:graphicData uri="http://schemas.openxmlformats.org/drawingml/2006/table">
            <a:tbl>
              <a:tblPr/>
              <a:tblGrid>
                <a:gridCol w="4913219">
                  <a:extLst>
                    <a:ext uri="{9D8B030D-6E8A-4147-A177-3AD203B41FA5}">
                      <a16:colId xmlns:a16="http://schemas.microsoft.com/office/drawing/2014/main" val="1421410863"/>
                    </a:ext>
                  </a:extLst>
                </a:gridCol>
              </a:tblGrid>
              <a:tr h="1909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 do you think this war might be happening?</a:t>
                      </a:r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47678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2A7E7A4-5AF2-45F8-B64B-CD7655A6F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439505"/>
              </p:ext>
            </p:extLst>
          </p:nvPr>
        </p:nvGraphicFramePr>
        <p:xfrm>
          <a:off x="6324601" y="1952825"/>
          <a:ext cx="4913219" cy="1647626"/>
        </p:xfrm>
        <a:graphic>
          <a:graphicData uri="http://schemas.openxmlformats.org/drawingml/2006/table">
            <a:tbl>
              <a:tblPr/>
              <a:tblGrid>
                <a:gridCol w="4913219">
                  <a:extLst>
                    <a:ext uri="{9D8B030D-6E8A-4147-A177-3AD203B41FA5}">
                      <a16:colId xmlns:a16="http://schemas.microsoft.com/office/drawing/2014/main" val="1421410863"/>
                    </a:ext>
                  </a:extLst>
                </a:gridCol>
              </a:tblGrid>
              <a:tr h="16476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were the conditions like in the war?</a:t>
                      </a:r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47678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E924927-7A8C-974D-AA55-00179227CF5D}"/>
              </a:ext>
            </a:extLst>
          </p:cNvPr>
          <p:cNvSpPr txBox="1"/>
          <p:nvPr/>
        </p:nvSpPr>
        <p:spPr>
          <a:xfrm>
            <a:off x="720000" y="89999"/>
            <a:ext cx="5330071" cy="73866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Resource sheet 1.1A</a:t>
            </a:r>
          </a:p>
          <a:p>
            <a:r>
              <a:rPr lang="en-GB" sz="2400" b="1" dirty="0"/>
              <a:t>Starter</a:t>
            </a:r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074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59</Words>
  <Application>Microsoft Macintosh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 MT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51</cp:revision>
  <cp:lastPrinted>2020-04-23T10:30:19Z</cp:lastPrinted>
  <dcterms:created xsi:type="dcterms:W3CDTF">2020-03-11T22:57:07Z</dcterms:created>
  <dcterms:modified xsi:type="dcterms:W3CDTF">2020-06-15T11:14:36Z</dcterms:modified>
</cp:coreProperties>
</file>