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BEC9945-34E3-7D4C-8C12-FA611CFBE870}">
          <p14:sldIdLst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Belben" initials="J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0826" autoAdjust="0"/>
  </p:normalViewPr>
  <p:slideViewPr>
    <p:cSldViewPr snapToGrid="0" snapToObjects="1">
      <p:cViewPr varScale="1">
        <p:scale>
          <a:sx n="100" d="100"/>
          <a:sy n="100" d="100"/>
        </p:scale>
        <p:origin x="144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CD6AE-0980-1545-A707-1D7C08C627CC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93A2A-0A60-9E4C-B30E-C3D88B0E3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6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7DBE9-7AD1-43DF-9B46-6AB075852D3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639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D1DCBB-FB40-4C1E-9CC2-06F719723771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59086" y="6351657"/>
            <a:ext cx="4638261" cy="365125"/>
          </a:xfrm>
          <a:prstGeom prst="rect">
            <a:avLst/>
          </a:prstGeom>
        </p:spPr>
        <p:txBody>
          <a:bodyPr/>
          <a:lstStyle/>
          <a:p>
            <a:fld id="{12FD1BE2-CC9D-45F1-BF76-CCC7A1867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82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A55CFA-19C1-4766-B625-9C7B34FF4224}"/>
              </a:ext>
            </a:extLst>
          </p:cNvPr>
          <p:cNvSpPr txBox="1"/>
          <p:nvPr userDrawn="1"/>
        </p:nvSpPr>
        <p:spPr>
          <a:xfrm>
            <a:off x="140434" y="6394536"/>
            <a:ext cx="552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Rounded MT" charset="0"/>
                <a:ea typeface="Arial Rounded MT" charset="0"/>
                <a:cs typeface="Arial Rounded MT" charset="0"/>
              </a:rPr>
              <a:t>Exploring and Teaching The Korean War </a:t>
            </a: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 Rounded MT" charset="0"/>
                <a:ea typeface="Arial Rounded MT" charset="0"/>
                <a:cs typeface="Arial Rounded MT" charset="0"/>
              </a:rPr>
              <a:t>| Lesson 1.2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5294E6-D97D-4975-BA83-6E167677D1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553" y="6155943"/>
            <a:ext cx="1244600" cy="4135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64E386-5C5D-4D8D-9744-182699CB0F8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553" y="5794901"/>
            <a:ext cx="1205442" cy="8509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729881"/>
            <a:ext cx="12192000" cy="13349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67" y="5828033"/>
            <a:ext cx="814552" cy="814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1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54058"/>
              </p:ext>
            </p:extLst>
          </p:nvPr>
        </p:nvGraphicFramePr>
        <p:xfrm>
          <a:off x="720000" y="1260001"/>
          <a:ext cx="10616540" cy="45250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08270">
                  <a:extLst>
                    <a:ext uri="{9D8B030D-6E8A-4147-A177-3AD203B41FA5}">
                      <a16:colId xmlns:a16="http://schemas.microsoft.com/office/drawing/2014/main" val="715674185"/>
                    </a:ext>
                  </a:extLst>
                </a:gridCol>
                <a:gridCol w="5308270">
                  <a:extLst>
                    <a:ext uri="{9D8B030D-6E8A-4147-A177-3AD203B41FA5}">
                      <a16:colId xmlns:a16="http://schemas.microsoft.com/office/drawing/2014/main" val="3620729921"/>
                    </a:ext>
                  </a:extLst>
                </a:gridCol>
              </a:tblGrid>
              <a:tr h="1268543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Monica Felton was a town planner. She was</a:t>
                      </a:r>
                      <a:r>
                        <a:rPr lang="en-GB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government employee working on the planning of Stevenage in 1951, one of the new towns built in post-war Britain. 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Monica Felton was a member of the Labour Party. She described</a:t>
                      </a:r>
                      <a:r>
                        <a:rPr lang="en-GB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herself as a socialist and a pacifist. 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423016216"/>
                  </a:ext>
                </a:extLst>
              </a:tr>
              <a:tr h="1079085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Felton went on a trip in June 1951. </a:t>
                      </a:r>
                      <a:r>
                        <a:rPr lang="en-GB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 trip made national headlines in papers such as the </a:t>
                      </a:r>
                      <a:r>
                        <a:rPr lang="en-GB" sz="2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Daily Mail</a:t>
                      </a:r>
                      <a:r>
                        <a:rPr lang="en-GB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 British newspapers and some MPs were</a:t>
                      </a:r>
                      <a:r>
                        <a:rPr lang="en-GB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calling for Felton to be put on trial for treason (betraying her country). 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597965441"/>
                  </a:ext>
                </a:extLst>
              </a:tr>
              <a:tr h="1079085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Felton’s trip was</a:t>
                      </a:r>
                      <a:r>
                        <a:rPr lang="en-GB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debated in Parliament.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Felton missed an important</a:t>
                      </a:r>
                      <a:r>
                        <a:rPr lang="en-GB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meeting in Westminster in June 1951.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84331744"/>
                  </a:ext>
                </a:extLst>
              </a:tr>
              <a:tr h="1079085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Monica Felton was 45 years old in 1951.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Felton published a book called </a:t>
                      </a:r>
                      <a:r>
                        <a:rPr lang="en-GB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That's Why </a:t>
                      </a:r>
                      <a:br>
                        <a:rPr lang="en-GB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Went</a:t>
                      </a:r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</a:t>
                      </a:r>
                      <a:r>
                        <a:rPr lang="en-GB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1954.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74777663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24AD4D4-0D2E-F14C-85D9-80BA3E7D76C9}"/>
              </a:ext>
            </a:extLst>
          </p:cNvPr>
          <p:cNvSpPr txBox="1"/>
          <p:nvPr/>
        </p:nvSpPr>
        <p:spPr>
          <a:xfrm>
            <a:off x="720000" y="359999"/>
            <a:ext cx="9144000" cy="905129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r>
              <a:rPr lang="en-GB" sz="1800" dirty="0">
                <a:solidFill>
                  <a:schemeClr val="accent1"/>
                </a:solidFill>
              </a:rPr>
              <a:t>Resource sheet 1.2A</a:t>
            </a:r>
          </a:p>
          <a:p>
            <a:r>
              <a:rPr lang="en-GB" sz="2500" dirty="0"/>
              <a:t>Monica Felton starter: Sorting cards</a:t>
            </a:r>
          </a:p>
        </p:txBody>
      </p:sp>
    </p:spTree>
    <p:extLst>
      <p:ext uri="{BB962C8B-B14F-4D97-AF65-F5344CB8AC3E}">
        <p14:creationId xmlns:p14="http://schemas.microsoft.com/office/powerpoint/2010/main" val="3580061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1316</TotalTime>
  <Words>145</Words>
  <Application>Microsoft Macintosh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Arial Rounded MT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72</cp:revision>
  <dcterms:created xsi:type="dcterms:W3CDTF">2020-03-11T22:57:07Z</dcterms:created>
  <dcterms:modified xsi:type="dcterms:W3CDTF">2020-06-15T11:10:34Z</dcterms:modified>
</cp:coreProperties>
</file>