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8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BEC9945-34E3-7D4C-8C12-FA611CFBE870}">
          <p14:sldIdLst>
            <p14:sldId id="261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826" autoAdjust="0"/>
  </p:normalViewPr>
  <p:slideViewPr>
    <p:cSldViewPr snapToGrid="0" snapToObjects="1">
      <p:cViewPr varScale="1">
        <p:scale>
          <a:sx n="100" d="100"/>
          <a:sy n="100" d="100"/>
        </p:scale>
        <p:origin x="144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7DBE9-7AD1-43DF-9B46-6AB075852D3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57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Differentiated</a:t>
            </a:r>
            <a:r>
              <a:rPr lang="en-GB" baseline="0" dirty="0"/>
              <a:t> version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7DBE9-7AD1-43DF-9B46-6AB075852D3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53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6091907-96C9-D94A-86D5-23905BE6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ACCDD1-4609-CD41-9AB9-933C38E260C1}" type="datetime1">
              <a:rPr lang="en-GB" smtClean="0"/>
              <a:t>15/06/2020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C53EF44-616D-5948-B29E-387F852DC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E5F7472-BB5A-5A47-A00D-B8791394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9086" y="6351657"/>
            <a:ext cx="4638261" cy="365125"/>
          </a:xfrm>
          <a:prstGeom prst="rect">
            <a:avLst/>
          </a:prstGeom>
        </p:spPr>
        <p:txBody>
          <a:bodyPr/>
          <a:lstStyle/>
          <a:p>
            <a:fld id="{91DB7F08-A76A-C04F-AC2D-B8A2379501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27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D1DCBB-FB40-4C1E-9CC2-06F719723771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59086" y="6351657"/>
            <a:ext cx="4638261" cy="365125"/>
          </a:xfrm>
          <a:prstGeom prst="rect">
            <a:avLst/>
          </a:prstGeom>
        </p:spPr>
        <p:txBody>
          <a:bodyPr/>
          <a:lstStyle/>
          <a:p>
            <a:fld id="{12FD1BE2-CC9D-45F1-BF76-CCC7A1867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82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3" y="6394536"/>
            <a:ext cx="5495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1.2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9958DC1-2903-497B-B4D1-C0BFD65B62C6}"/>
              </a:ext>
            </a:extLst>
          </p:cNvPr>
          <p:cNvSpPr/>
          <p:nvPr/>
        </p:nvSpPr>
        <p:spPr>
          <a:xfrm>
            <a:off x="720000" y="1620000"/>
            <a:ext cx="4509449" cy="39703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57175" indent="-257175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Which word(s) would you use to describe the music used in the news item?</a:t>
            </a:r>
          </a:p>
          <a:p>
            <a:pPr marL="257175" indent="-257175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is the reaction of the Korean people as the British troops arrive?</a:t>
            </a:r>
          </a:p>
          <a:p>
            <a:pPr marL="257175" indent="-257175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 we get the impression that the troops will get on well in Korea? Why?</a:t>
            </a:r>
          </a:p>
          <a:p>
            <a:pPr marL="257175" indent="-257175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CEBA84-1E31-47F7-8B73-5415AC45061B}"/>
              </a:ext>
            </a:extLst>
          </p:cNvPr>
          <p:cNvSpPr/>
          <p:nvPr/>
        </p:nvSpPr>
        <p:spPr>
          <a:xfrm>
            <a:off x="5664200" y="1620000"/>
            <a:ext cx="5451104" cy="3323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Which other troops are mentioned as doing their bit?</a:t>
            </a:r>
          </a:p>
          <a:p>
            <a:pPr marL="342900" indent="-342900">
              <a:buFont typeface="+mj-lt"/>
              <a:buAutoNum type="arabicPeriod" startAt="4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Are the communist prisoners of war being treated well? How do we know?</a:t>
            </a:r>
          </a:p>
          <a:p>
            <a:pPr marL="342900" indent="-342900">
              <a:buFont typeface="+mj-lt"/>
              <a:buAutoNum type="arabicPeriod" startAt="4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there a sense of urgency about anything?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D4E77E-F1D5-4215-919C-30C61956AB2A}"/>
              </a:ext>
            </a:extLst>
          </p:cNvPr>
          <p:cNvSpPr/>
          <p:nvPr/>
        </p:nvSpPr>
        <p:spPr>
          <a:xfrm>
            <a:off x="720000" y="1080000"/>
            <a:ext cx="1692771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Listening sheet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C1549E-A357-0C48-A154-F74031E7EF63}"/>
              </a:ext>
            </a:extLst>
          </p:cNvPr>
          <p:cNvSpPr txBox="1"/>
          <p:nvPr/>
        </p:nvSpPr>
        <p:spPr>
          <a:xfrm>
            <a:off x="720000" y="359999"/>
            <a:ext cx="9144000" cy="65600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r>
              <a:rPr lang="en-GB" sz="1800" dirty="0">
                <a:solidFill>
                  <a:schemeClr val="accent1"/>
                </a:solidFill>
              </a:rPr>
              <a:t>Resource sheet 1.2B</a:t>
            </a:r>
          </a:p>
          <a:p>
            <a:r>
              <a:rPr lang="en-GB" sz="2500" dirty="0"/>
              <a:t>British newsreel, September 1950</a:t>
            </a:r>
          </a:p>
        </p:txBody>
      </p:sp>
    </p:spTree>
    <p:extLst>
      <p:ext uri="{BB962C8B-B14F-4D97-AF65-F5344CB8AC3E}">
        <p14:creationId xmlns:p14="http://schemas.microsoft.com/office/powerpoint/2010/main" val="123419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44F40F-2419-44DB-849E-5DC5119697C8}"/>
              </a:ext>
            </a:extLst>
          </p:cNvPr>
          <p:cNvSpPr/>
          <p:nvPr/>
        </p:nvSpPr>
        <p:spPr>
          <a:xfrm>
            <a:off x="720000" y="1080000"/>
            <a:ext cx="3206006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Listening sheet with prompts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5787E4-FC3E-4260-8D1A-C50959B6F540}"/>
              </a:ext>
            </a:extLst>
          </p:cNvPr>
          <p:cNvSpPr/>
          <p:nvPr/>
        </p:nvSpPr>
        <p:spPr>
          <a:xfrm>
            <a:off x="720000" y="1620000"/>
            <a:ext cx="5577444" cy="452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57175" indent="-257175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Which of the following word(s) would you use to describe the music used in the news item?</a:t>
            </a: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triumphant 	gloomy		optimistic</a:t>
            </a: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cheerful		sinister		upbeat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+mj-lt"/>
              <a:buAutoNum type="arabicPeriod" startAt="2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is the reaction of the Korean people as the British troops arrive?</a:t>
            </a:r>
          </a:p>
          <a:p>
            <a:pPr marL="257175" indent="-57150">
              <a:buFont typeface="+mj-lt"/>
              <a:buAutoNum type="alphaLcParenR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They wave flags and cheer</a:t>
            </a:r>
          </a:p>
          <a:p>
            <a:pPr marL="257175" indent="-57150">
              <a:buFont typeface="+mj-lt"/>
              <a:buAutoNum type="alphaLcParenR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They cry </a:t>
            </a:r>
          </a:p>
          <a:p>
            <a:pPr marL="257175" indent="-257175">
              <a:buFont typeface="+mj-lt"/>
              <a:buAutoNum type="arabicPeriod" startAt="2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+mj-lt"/>
              <a:buAutoNum type="arabicPeriod" startAt="3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does the narrator say about the newly arrived troops?</a:t>
            </a:r>
          </a:p>
          <a:p>
            <a:pPr marL="257175" indent="-57150">
              <a:buFont typeface="+mj-lt"/>
              <a:buAutoNum type="alphaLcParenR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They are in for a tough time.</a:t>
            </a:r>
          </a:p>
          <a:p>
            <a:pPr marL="257175" indent="-57150">
              <a:buFont typeface="+mj-lt"/>
              <a:buAutoNum type="alphaLcParenR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won’t take them long to get used to Korea.</a:t>
            </a:r>
          </a:p>
          <a:p>
            <a:pPr marL="257175" indent="-57150">
              <a:buFont typeface="+mj-lt"/>
              <a:buAutoNum type="alphaLcParenR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0FB4E2-1896-492E-8460-1A9CC2D29AF5}"/>
              </a:ext>
            </a:extLst>
          </p:cNvPr>
          <p:cNvSpPr/>
          <p:nvPr/>
        </p:nvSpPr>
        <p:spPr>
          <a:xfrm>
            <a:off x="6633729" y="1620000"/>
            <a:ext cx="4944713" cy="3600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57175" indent="-257175">
              <a:buFont typeface="+mj-lt"/>
              <a:buAutoNum type="arabicPeriod" startAt="4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Which other troops are mentioned?</a:t>
            </a: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		Koreans		Chinese</a:t>
            </a: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Indians		UN forces</a:t>
            </a:r>
          </a:p>
          <a:p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5. How are the communist prisoners of war treated?</a:t>
            </a:r>
          </a:p>
          <a:p>
            <a:pPr marL="257175" indent="-57150">
              <a:buFont typeface="+mj-lt"/>
              <a:buAutoNum type="alphaLcParenR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Treated well – well fed. </a:t>
            </a:r>
          </a:p>
          <a:p>
            <a:pPr marL="257175" indent="-57150">
              <a:buFont typeface="+mj-lt"/>
              <a:buAutoNum type="alphaLcParenR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Treated badly – not enough rations.</a:t>
            </a:r>
          </a:p>
          <a:p>
            <a:pPr marL="257175" indent="-57150">
              <a:buFont typeface="+mj-lt"/>
              <a:buAutoNum type="alphaLcParenR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+mj-lt"/>
              <a:buAutoNum type="arabicPeriod" startAt="6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Why is there a sense of urgency?</a:t>
            </a:r>
          </a:p>
          <a:p>
            <a:pPr marL="257175" indent="-57150">
              <a:buFont typeface="+mj-lt"/>
              <a:buAutoNum type="alphaLcParenR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More troops are needed.</a:t>
            </a:r>
          </a:p>
          <a:p>
            <a:pPr marL="257175" indent="-57150">
              <a:buFont typeface="+mj-lt"/>
              <a:buAutoNum type="alphaLcParenR"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More weapons are needed.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8A974D-FD3E-4342-A29D-3824A45DB0DA}"/>
              </a:ext>
            </a:extLst>
          </p:cNvPr>
          <p:cNvSpPr txBox="1"/>
          <p:nvPr/>
        </p:nvSpPr>
        <p:spPr>
          <a:xfrm>
            <a:off x="720000" y="359999"/>
            <a:ext cx="9144000" cy="65600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r>
              <a:rPr lang="en-GB" sz="1800" dirty="0">
                <a:solidFill>
                  <a:schemeClr val="accent1"/>
                </a:solidFill>
              </a:rPr>
              <a:t>Resource sheet 1.2B</a:t>
            </a:r>
          </a:p>
          <a:p>
            <a:r>
              <a:rPr lang="en-GB" sz="2500" dirty="0"/>
              <a:t>British newsreel, September 1950</a:t>
            </a:r>
          </a:p>
        </p:txBody>
      </p:sp>
    </p:spTree>
    <p:extLst>
      <p:ext uri="{BB962C8B-B14F-4D97-AF65-F5344CB8AC3E}">
        <p14:creationId xmlns:p14="http://schemas.microsoft.com/office/powerpoint/2010/main" val="2764209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1319</TotalTime>
  <Words>266</Words>
  <Application>Microsoft Macintosh PowerPoint</Application>
  <PresentationFormat>Widescreen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Rounded MT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73</cp:revision>
  <dcterms:created xsi:type="dcterms:W3CDTF">2020-03-11T22:57:07Z</dcterms:created>
  <dcterms:modified xsi:type="dcterms:W3CDTF">2020-06-15T11:10:01Z</dcterms:modified>
</cp:coreProperties>
</file>