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0146" autoAdjust="0"/>
  </p:normalViewPr>
  <p:slideViewPr>
    <p:cSldViewPr snapToGrid="0" snapToObjects="1">
      <p:cViewPr varScale="1">
        <p:scale>
          <a:sx n="107" d="100"/>
          <a:sy n="107" d="100"/>
        </p:scale>
        <p:origin x="168" y="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93A2A-0A60-9E4C-B30E-C3D88B0E38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9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3.1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F6F6627-C883-8345-B9C3-B5D3A19D5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19">
            <a:extLst>
              <a:ext uri="{FF2B5EF4-FFF2-40B4-BE49-F238E27FC236}">
                <a16:creationId xmlns:a16="http://schemas.microsoft.com/office/drawing/2014/main" id="{B814426E-DDF3-4D48-939D-140D49E1CFC3}"/>
              </a:ext>
            </a:extLst>
          </p:cNvPr>
          <p:cNvSpPr/>
          <p:nvPr/>
        </p:nvSpPr>
        <p:spPr>
          <a:xfrm>
            <a:off x="6230089" y="548640"/>
            <a:ext cx="720080" cy="5351006"/>
          </a:xfrm>
          <a:prstGeom prst="downArrow">
            <a:avLst/>
          </a:prstGeom>
          <a:gradFill>
            <a:gsLst>
              <a:gs pos="0">
                <a:schemeClr val="accent5">
                  <a:lumMod val="5000"/>
                  <a:lumOff val="95000"/>
                </a:schemeClr>
              </a:gs>
              <a:gs pos="23000">
                <a:schemeClr val="accent5">
                  <a:lumMod val="45000"/>
                  <a:lumOff val="55000"/>
                </a:schemeClr>
              </a:gs>
              <a:gs pos="100000">
                <a:schemeClr val="tx2"/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Table 5">
            <a:extLst>
              <a:ext uri="{FF2B5EF4-FFF2-40B4-BE49-F238E27FC236}">
                <a16:creationId xmlns:a16="http://schemas.microsoft.com/office/drawing/2014/main" id="{4E0DB996-48DA-460E-BD5C-1AC2E07BE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739040"/>
              </p:ext>
            </p:extLst>
          </p:nvPr>
        </p:nvGraphicFramePr>
        <p:xfrm>
          <a:off x="3792354" y="548640"/>
          <a:ext cx="1901372" cy="536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1372">
                  <a:extLst>
                    <a:ext uri="{9D8B030D-6E8A-4147-A177-3AD203B41FA5}">
                      <a16:colId xmlns:a16="http://schemas.microsoft.com/office/drawing/2014/main" val="1543355308"/>
                    </a:ext>
                  </a:extLst>
                </a:gridCol>
              </a:tblGrid>
              <a:tr h="9796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Not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 really affected at all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466726"/>
                  </a:ext>
                </a:extLst>
              </a:tr>
              <a:tr h="1205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Directly but </a:t>
                      </a: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not deeply </a:t>
                      </a:r>
                      <a:r>
                        <a:rPr lang="en-GB" sz="1800" b="0" dirty="0">
                          <a:latin typeface="Arial" charset="0"/>
                          <a:ea typeface="Arial" charset="0"/>
                          <a:cs typeface="Arial" charset="0"/>
                        </a:rPr>
                        <a:t>a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ffected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619322"/>
                  </a:ext>
                </a:extLst>
              </a:tr>
              <a:tr h="1205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Moved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 but </a:t>
                      </a:r>
                      <a:r>
                        <a:rPr lang="en-GB" sz="1800" b="1" dirty="0">
                          <a:latin typeface="Arial" charset="0"/>
                          <a:ea typeface="Arial" charset="0"/>
                          <a:cs typeface="Arial" charset="0"/>
                        </a:rPr>
                        <a:t>not</a:t>
                      </a:r>
                      <a:r>
                        <a:rPr lang="en-GB" sz="1800" dirty="0">
                          <a:latin typeface="Arial" charset="0"/>
                          <a:ea typeface="Arial" charset="0"/>
                          <a:cs typeface="Arial" charset="0"/>
                        </a:rPr>
                        <a:t> directly affected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540848"/>
                  </a:ext>
                </a:extLst>
              </a:tr>
              <a:tr h="990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Quite deeply </a:t>
                      </a:r>
                      <a:r>
                        <a:rPr lang="en-GB" sz="1800" b="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ffected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23341"/>
                  </a:ext>
                </a:extLst>
              </a:tr>
              <a:tr h="9796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Most deeply </a:t>
                      </a:r>
                      <a:r>
                        <a:rPr lang="en-GB" sz="1800" b="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ffected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53241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198332-4549-6C4F-8851-70D52F7D7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7F08-A76A-C04F-AC2D-B8A23795015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364B92-DD7F-458F-B2F9-618C2531B630}"/>
              </a:ext>
            </a:extLst>
          </p:cNvPr>
          <p:cNvSpPr txBox="1"/>
          <p:nvPr/>
        </p:nvSpPr>
        <p:spPr>
          <a:xfrm>
            <a:off x="720000" y="360000"/>
            <a:ext cx="407017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3.1B</a:t>
            </a:r>
          </a:p>
          <a:p>
            <a:r>
              <a:rPr lang="en-US" sz="2400" b="1" dirty="0"/>
              <a:t>Impact scale 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19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28</Words>
  <Application>Microsoft Macintosh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88</cp:revision>
  <dcterms:created xsi:type="dcterms:W3CDTF">2020-03-11T22:57:07Z</dcterms:created>
  <dcterms:modified xsi:type="dcterms:W3CDTF">2020-06-15T11:12:26Z</dcterms:modified>
</cp:coreProperties>
</file>