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0146" autoAdjust="0"/>
  </p:normalViewPr>
  <p:slideViewPr>
    <p:cSldViewPr snapToGrid="0" snapToObjects="1">
      <p:cViewPr varScale="1">
        <p:scale>
          <a:sx n="107" d="100"/>
          <a:sy n="107" d="100"/>
        </p:scale>
        <p:origin x="168" y="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93A2A-0A60-9E4C-B30E-C3D88B0E38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6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3.1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20000" y="1260000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US and South Korean soldiers who saw the frozen bodies of soldiers from their own side whom they did not personally know.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51354" y="1260000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US and South Korean soldiers who had to drag dead bodies of enemy soldiers and burn them to keep warm.</a:t>
            </a:r>
          </a:p>
        </p:txBody>
      </p:sp>
      <p:sp>
        <p:nvSpPr>
          <p:cNvPr id="8" name="Rectangle 7"/>
          <p:cNvSpPr/>
          <p:nvPr/>
        </p:nvSpPr>
        <p:spPr>
          <a:xfrm>
            <a:off x="731206" y="2817314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US, Chinese, North and South Korean soldiers who froze to death or died in the fighting.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85677" y="2817314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The families and friends of US and South Korean soldiers who died (they may not have known how terrible the fighting conditions were).</a:t>
            </a:r>
          </a:p>
        </p:txBody>
      </p:sp>
      <p:sp>
        <p:nvSpPr>
          <p:cNvPr id="10" name="Rectangle 9"/>
          <p:cNvSpPr/>
          <p:nvPr/>
        </p:nvSpPr>
        <p:spPr>
          <a:xfrm>
            <a:off x="8717031" y="2817314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US and South Korean soldiers who saw the frozen bodies of soldiers from their own side whom they knew personally.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717031" y="4372824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Chinese and North Korean soldiers who saw the frozen bodies of soldiers from their own side whom  they did not personally know.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85677" y="1260000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Chinese and North Korean soldiers who saw the frozen bodies of soldiers from their own side whom they knew personally.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17031" y="1260000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Chinese and North Korean soldiers who saw the frozen bodies of enemy soldiers.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51354" y="2817314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The families and friends of Chinese and North Korean soldiers who died (they may not have known how terrible the fighting conditions were).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51354" y="4376196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US General MacArthur, who had told US soldiers that they would win the war and be home before Christmas.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85677" y="4372824"/>
            <a:ext cx="2520000" cy="144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latin typeface="Arial" charset="0"/>
                <a:ea typeface="Arial" charset="0"/>
                <a:cs typeface="Arial" charset="0"/>
              </a:rPr>
              <a:t>Chinese and North Korean leaders, determined to win </a:t>
            </a:r>
            <a:br>
              <a:rPr lang="en-GB" sz="1300" dirty="0">
                <a:latin typeface="Arial" charset="0"/>
                <a:ea typeface="Arial" charset="0"/>
                <a:cs typeface="Arial" charset="0"/>
              </a:rPr>
            </a:br>
            <a:r>
              <a:rPr lang="en-GB" sz="1300" dirty="0">
                <a:latin typeface="Arial" charset="0"/>
                <a:ea typeface="Arial" charset="0"/>
                <a:cs typeface="Arial" charset="0"/>
              </a:rPr>
              <a:t>the war.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198332-4549-6C4F-8851-70D52F7D7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3A4C63-3A42-44E7-B2CA-BA1013F55AF9}"/>
              </a:ext>
            </a:extLst>
          </p:cNvPr>
          <p:cNvSpPr txBox="1"/>
          <p:nvPr/>
        </p:nvSpPr>
        <p:spPr>
          <a:xfrm>
            <a:off x="720000" y="360000"/>
            <a:ext cx="793613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3.1C</a:t>
            </a:r>
          </a:p>
          <a:p>
            <a:r>
              <a:rPr lang="en-GB" sz="2400" b="1" dirty="0"/>
              <a:t>Battle of </a:t>
            </a:r>
            <a:r>
              <a:rPr lang="en-GB" sz="2400" b="1" dirty="0" err="1"/>
              <a:t>Jangjin</a:t>
            </a:r>
            <a:r>
              <a:rPr lang="en-GB" sz="2400" b="1" dirty="0"/>
              <a:t> (</a:t>
            </a:r>
            <a:r>
              <a:rPr lang="en-GB" sz="2400" b="1" dirty="0" err="1"/>
              <a:t>Chosin</a:t>
            </a:r>
            <a:r>
              <a:rPr lang="en-GB" sz="2400" b="1" dirty="0"/>
              <a:t>) Reservoir </a:t>
            </a:r>
            <a:r>
              <a:rPr lang="en-GB" sz="2400" dirty="0"/>
              <a:t>impact cards </a:t>
            </a:r>
            <a:endParaRPr lang="en-GB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49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240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91</cp:revision>
  <dcterms:created xsi:type="dcterms:W3CDTF">2020-03-11T22:57:07Z</dcterms:created>
  <dcterms:modified xsi:type="dcterms:W3CDTF">2020-06-15T11:12:09Z</dcterms:modified>
</cp:coreProperties>
</file>