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Belben" initials="JB" lastIdx="1" clrIdx="0">
    <p:extLst/>
  </p:cmAuthor>
  <p:cmAuthor id="2" name="Foolproofs" initials="FP" lastIdx="1" clrIdx="1"/>
  <p:cmAuthor id="3" name="Microsoft account" initials="Ma" lastIdx="1" clrIdx="2">
    <p:extLst>
      <p:ext uri="{19B8F6BF-5375-455C-9EA6-DF929625EA0E}">
        <p15:presenceInfo xmlns:p15="http://schemas.microsoft.com/office/powerpoint/2012/main" userId="d0ef0f6f25eef9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75233" autoAdjust="0"/>
  </p:normalViewPr>
  <p:slideViewPr>
    <p:cSldViewPr snapToGrid="0" snapToObjects="1">
      <p:cViewPr varScale="1">
        <p:scale>
          <a:sx n="92" d="100"/>
          <a:sy n="92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D6AE-0980-1545-A707-1D7C08C627CC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93A2A-0A60-9E4C-B30E-C3D88B0E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4172" y="6356350"/>
            <a:ext cx="463756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2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55CFA-19C1-4766-B625-9C7B34FF4224}"/>
              </a:ext>
            </a:extLst>
          </p:cNvPr>
          <p:cNvSpPr txBox="1"/>
          <p:nvPr userDrawn="1"/>
        </p:nvSpPr>
        <p:spPr>
          <a:xfrm>
            <a:off x="140434" y="6394536"/>
            <a:ext cx="714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" charset="0"/>
                <a:ea typeface="Arial Rounded MT" charset="0"/>
                <a:cs typeface="Arial Rounded MT" charset="0"/>
              </a:rPr>
              <a:t>Exploring and Teaching the Korean War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 Rounded MT" charset="0"/>
                <a:ea typeface="Arial Rounded MT" charset="0"/>
                <a:cs typeface="Arial Rounded MT" charset="0"/>
              </a:rPr>
              <a:t>| Lesson 3.2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294E6-D97D-4975-BA83-6E167677D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53" y="6155943"/>
            <a:ext cx="1244600" cy="41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4E386-5C5D-4D8D-9744-182699CB0F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53" y="5794901"/>
            <a:ext cx="1205442" cy="8509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9881"/>
            <a:ext cx="12192000" cy="133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67" y="5828033"/>
            <a:ext cx="814552" cy="81455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B36B54-0331-3045-A320-2AA9650DA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4172" y="6356350"/>
            <a:ext cx="463756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EFDA3-634B-6842-B68E-0379F7F8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3B7B9-5DBA-4ADE-9AA1-EA17426338F8}"/>
              </a:ext>
            </a:extLst>
          </p:cNvPr>
          <p:cNvSpPr txBox="1"/>
          <p:nvPr/>
        </p:nvSpPr>
        <p:spPr>
          <a:xfrm>
            <a:off x="720000" y="360000"/>
            <a:ext cx="877297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Resource sheet 3.2A </a:t>
            </a:r>
          </a:p>
          <a:p>
            <a:r>
              <a:rPr lang="en-GB" sz="2400" b="1" dirty="0"/>
              <a:t>Living graph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EDDB1-54E2-1645-AA03-F70AFECBC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" t="6154" r="-1607" b="17645"/>
          <a:stretch/>
        </p:blipFill>
        <p:spPr>
          <a:xfrm>
            <a:off x="720000" y="1080000"/>
            <a:ext cx="10136686" cy="48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Rounded MT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112</cp:revision>
  <dcterms:created xsi:type="dcterms:W3CDTF">2020-03-11T22:57:07Z</dcterms:created>
  <dcterms:modified xsi:type="dcterms:W3CDTF">2020-06-15T11:13:05Z</dcterms:modified>
</cp:coreProperties>
</file>