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Belben" initials="J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6272"/>
  </p:normalViewPr>
  <p:slideViewPr>
    <p:cSldViewPr snapToGrid="0" snapToObjects="1">
      <p:cViewPr varScale="1">
        <p:scale>
          <a:sx n="122" d="100"/>
          <a:sy n="122" d="100"/>
        </p:scale>
        <p:origin x="4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CD6AE-0980-1545-A707-1D7C08C627CC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93A2A-0A60-9E4C-B30E-C3D88B0E3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8213" y="6356350"/>
            <a:ext cx="464317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20000" y="16200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427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55CFA-19C1-4766-B625-9C7B34FF4224}"/>
              </a:ext>
            </a:extLst>
          </p:cNvPr>
          <p:cNvSpPr txBox="1"/>
          <p:nvPr userDrawn="1"/>
        </p:nvSpPr>
        <p:spPr>
          <a:xfrm>
            <a:off x="140434" y="6394536"/>
            <a:ext cx="7148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3.3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5294E6-D97D-4975-BA83-6E167677D1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4E386-5C5D-4D8D-9744-182699CB0F8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553" y="5794901"/>
            <a:ext cx="1205442" cy="8509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67" y="5828033"/>
            <a:ext cx="814552" cy="814552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BF02C38-4499-2741-82B9-B8D1BA959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58213" y="6356350"/>
            <a:ext cx="464317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1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BB6A3795-C294-E54E-8FC7-64B03DD8CAF6}"/>
              </a:ext>
            </a:extLst>
          </p:cNvPr>
          <p:cNvSpPr txBox="1"/>
          <p:nvPr/>
        </p:nvSpPr>
        <p:spPr>
          <a:xfrm>
            <a:off x="720000" y="360000"/>
            <a:ext cx="11658682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Resource sheet 3.3B</a:t>
            </a:r>
          </a:p>
          <a:p>
            <a:r>
              <a:rPr lang="en-GB" sz="2400" b="1" dirty="0"/>
              <a:t>Questions to ask about any war memorial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4347C7-EFBE-8344-B08E-6A2E2AF9CB31}"/>
              </a:ext>
            </a:extLst>
          </p:cNvPr>
          <p:cNvSpPr/>
          <p:nvPr/>
        </p:nvSpPr>
        <p:spPr>
          <a:xfrm>
            <a:off x="816862" y="4564064"/>
            <a:ext cx="2263525" cy="140038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Note: You may not be able to answer all these questions about every memorial.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0BC3BA-4401-5D40-A817-D6012C01FF4B}"/>
              </a:ext>
            </a:extLst>
          </p:cNvPr>
          <p:cNvSpPr/>
          <p:nvPr/>
        </p:nvSpPr>
        <p:spPr>
          <a:xfrm>
            <a:off x="9913003" y="3516764"/>
            <a:ext cx="1755648" cy="877163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Who paid for it and why?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6DFC0A-73D6-6745-B000-6C2718A64183}"/>
              </a:ext>
            </a:extLst>
          </p:cNvPr>
          <p:cNvSpPr/>
          <p:nvPr/>
        </p:nvSpPr>
        <p:spPr>
          <a:xfrm>
            <a:off x="7605485" y="4539274"/>
            <a:ext cx="2088098" cy="615553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When was it made?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3508D07-A53D-7F47-BF77-1C4AE577A950}"/>
              </a:ext>
            </a:extLst>
          </p:cNvPr>
          <p:cNvSpPr/>
          <p:nvPr/>
        </p:nvSpPr>
        <p:spPr>
          <a:xfrm>
            <a:off x="5440776" y="2993544"/>
            <a:ext cx="1945289" cy="1400383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What is the memorial made from (e.g. wood, stone, metal)?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FBD019F-DC93-D74B-9612-27C2C5E328B0}"/>
              </a:ext>
            </a:extLst>
          </p:cNvPr>
          <p:cNvSpPr/>
          <p:nvPr/>
        </p:nvSpPr>
        <p:spPr>
          <a:xfrm>
            <a:off x="5406065" y="1398234"/>
            <a:ext cx="1980000" cy="1400383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What words can you see? Why have they been chosen? 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C30A203-9917-8649-994F-B19935D9210D}"/>
              </a:ext>
            </a:extLst>
          </p:cNvPr>
          <p:cNvSpPr/>
          <p:nvPr/>
        </p:nvSpPr>
        <p:spPr>
          <a:xfrm>
            <a:off x="3080388" y="1398234"/>
            <a:ext cx="2140969" cy="1400383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Symbols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What  flags or symbols are visible? Why have they been included?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2339BA-332B-904B-94A9-316F2567AE8C}"/>
              </a:ext>
            </a:extLst>
          </p:cNvPr>
          <p:cNvSpPr/>
          <p:nvPr/>
        </p:nvSpPr>
        <p:spPr>
          <a:xfrm>
            <a:off x="3080387" y="2993544"/>
            <a:ext cx="2140969" cy="1400383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What human figures are shown? What are they doing? Who are they?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C76D626-F318-BB41-9904-57567662DF06}"/>
              </a:ext>
            </a:extLst>
          </p:cNvPr>
          <p:cNvSpPr/>
          <p:nvPr/>
        </p:nvSpPr>
        <p:spPr>
          <a:xfrm>
            <a:off x="7605485" y="1398234"/>
            <a:ext cx="2088098" cy="1400383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Where is the memorial? What kind of environment surrounds it?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FF2BB9E-16E1-A648-B2B1-07C300F7057B}"/>
              </a:ext>
            </a:extLst>
          </p:cNvPr>
          <p:cNvSpPr/>
          <p:nvPr/>
        </p:nvSpPr>
        <p:spPr>
          <a:xfrm>
            <a:off x="9913003" y="1401469"/>
            <a:ext cx="1755648" cy="1923604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Audience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Who is meant to see it? Might someone be offended by it? If so, who and why?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E0E15B-1F25-744C-A533-F92D74CFAC86}"/>
              </a:ext>
            </a:extLst>
          </p:cNvPr>
          <p:cNvSpPr/>
          <p:nvPr/>
        </p:nvSpPr>
        <p:spPr>
          <a:xfrm>
            <a:off x="7605485" y="2983283"/>
            <a:ext cx="2088098" cy="1410644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no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What overall impression does it give you?</a:t>
            </a:r>
          </a:p>
        </p:txBody>
      </p:sp>
    </p:spTree>
    <p:extLst>
      <p:ext uri="{BB962C8B-B14F-4D97-AF65-F5344CB8AC3E}">
        <p14:creationId xmlns:p14="http://schemas.microsoft.com/office/powerpoint/2010/main" val="76522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154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155</cp:revision>
  <dcterms:created xsi:type="dcterms:W3CDTF">2020-03-11T22:57:07Z</dcterms:created>
  <dcterms:modified xsi:type="dcterms:W3CDTF">2020-06-15T13:35:01Z</dcterms:modified>
</cp:coreProperties>
</file>