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661BF-4291-D648-93D1-E4443F4BB0FE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2E1B6-95F3-314B-BC60-27C4A35FE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CE7D5-CF57-46EF-B807-FDD0502418D4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BC9883-FBC0-3143-8BCA-BE6D8072AB95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6.2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C22D4D-834C-1845-85E4-DA370F3C4B22}"/>
              </a:ext>
            </a:extLst>
          </p:cNvPr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DB725E-7027-7841-BF3F-E602E4496C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16FD0B4-EB15-3143-A1CA-C247B2F3B0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51072" y="5863414"/>
            <a:ext cx="1087384" cy="7132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91623A-77FE-6E40-A621-00A12169524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96558" y="5888677"/>
            <a:ext cx="568569" cy="68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243639" y="1631575"/>
            <a:ext cx="3937816" cy="4638885"/>
          </a:xfrm>
        </p:spPr>
        <p:txBody>
          <a:bodyPr/>
          <a:lstStyle/>
          <a:p>
            <a:pPr marL="0" indent="0" algn="l">
              <a:buNone/>
            </a:pPr>
            <a:r>
              <a:rPr lang="en-GB" b="1" dirty="0"/>
              <a:t>Task</a:t>
            </a:r>
            <a:r>
              <a:rPr lang="en-GB" dirty="0"/>
              <a:t> </a:t>
            </a:r>
          </a:p>
          <a:p>
            <a:pPr marL="0" indent="0" algn="l">
              <a:buNone/>
            </a:pPr>
            <a:r>
              <a:rPr lang="en-GB" sz="2000" dirty="0"/>
              <a:t>Do you believe the allegations or not? ‘Yes’ or ‘No’ will do.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dirty="0"/>
              <a:t>Now draw a line from the text box to the arrow showing </a:t>
            </a:r>
            <a:r>
              <a:rPr lang="en-GB" sz="2000" b="1" dirty="0"/>
              <a:t>how</a:t>
            </a:r>
            <a:r>
              <a:rPr lang="en-GB" sz="2000" dirty="0"/>
              <a:t> certain you are, based on the evidence that you’ve seen.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sz="2000" dirty="0"/>
              <a:t>Then justify your choice in the text box, providing a balanced evaluation of the evidence you have examined.</a:t>
            </a:r>
          </a:p>
          <a:p>
            <a:pPr marL="0" indent="0" algn="l">
              <a:buNone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A95EAE-874F-2D44-A83B-6E4E8BDC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44920728-AFEB-4907-9343-DD922FD12F20}"/>
              </a:ext>
            </a:extLst>
          </p:cNvPr>
          <p:cNvSpPr/>
          <p:nvPr/>
        </p:nvSpPr>
        <p:spPr>
          <a:xfrm>
            <a:off x="1391098" y="1631576"/>
            <a:ext cx="1045029" cy="4569686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887848-1287-4211-B3C3-07CE1EB40975}"/>
              </a:ext>
            </a:extLst>
          </p:cNvPr>
          <p:cNvSpPr txBox="1"/>
          <p:nvPr/>
        </p:nvSpPr>
        <p:spPr>
          <a:xfrm>
            <a:off x="803269" y="5876768"/>
            <a:ext cx="538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554DE-D453-41A4-8224-3AA356C1258C}"/>
              </a:ext>
            </a:extLst>
          </p:cNvPr>
          <p:cNvSpPr txBox="1"/>
          <p:nvPr/>
        </p:nvSpPr>
        <p:spPr>
          <a:xfrm>
            <a:off x="623654" y="2040181"/>
            <a:ext cx="89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100</a:t>
            </a:r>
            <a:r>
              <a:rPr lang="en-GB" dirty="0"/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74EA8-C451-4FAA-BA37-A178A59BD3AB}"/>
              </a:ext>
            </a:extLst>
          </p:cNvPr>
          <p:cNvSpPr txBox="1"/>
          <p:nvPr/>
        </p:nvSpPr>
        <p:spPr>
          <a:xfrm>
            <a:off x="2826589" y="1631575"/>
            <a:ext cx="4122851" cy="45644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  <a:p>
            <a:endParaRPr lang="en-GB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297B8F-4B15-4443-88B5-462F9393531E}"/>
              </a:ext>
            </a:extLst>
          </p:cNvPr>
          <p:cNvSpPr txBox="1"/>
          <p:nvPr/>
        </p:nvSpPr>
        <p:spPr>
          <a:xfrm>
            <a:off x="720000" y="360000"/>
            <a:ext cx="1088272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6.2C (page 1)</a:t>
            </a:r>
          </a:p>
          <a:p>
            <a:r>
              <a:rPr lang="en-GB" sz="2400" b="1" dirty="0">
                <a:cs typeface="Arial"/>
              </a:rPr>
              <a:t>How certain can we be that the USA used biological weapons during the Korean War?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1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189811" y="1260000"/>
            <a:ext cx="3989941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0000" tIns="90000" rIns="90000" bIns="9000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Word bank: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Here are some words and phrases that you could use in your answer depending on your view. Tick them off as you use them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 i="1" dirty="0"/>
              <a:t>USA – China – North Korea – Soviet Union – insects – cholera and plague – Needham Commission report – Unit 731 – </a:t>
            </a:r>
            <a:r>
              <a:rPr lang="en-GB" sz="2000" i="1" dirty="0" err="1"/>
              <a:t>Leitenberg</a:t>
            </a:r>
            <a:r>
              <a:rPr lang="en-GB" sz="2000" i="1" dirty="0"/>
              <a:t> – Patriotic Hygiene Campaign – fraudulent – hoax – strong – weak evidence – convincing – unconvincing – Endicott/</a:t>
            </a:r>
            <a:r>
              <a:rPr lang="en-GB" sz="2000" i="1" dirty="0" err="1"/>
              <a:t>Hagermann</a:t>
            </a:r>
            <a:r>
              <a:rPr lang="en-GB" sz="2000" i="1" dirty="0"/>
              <a:t>  </a:t>
            </a:r>
            <a:endParaRPr lang="en-GB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0A8888-A779-2240-933B-5564C451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20000" y="1260000"/>
            <a:ext cx="6139789" cy="49695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0000" tIns="90000" rIns="90000" bIns="9000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Starter sentences: </a:t>
            </a: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The evidence against the USA is… 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The strengths/weaknesses of this evidence are…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The USA claimed that…</a:t>
            </a: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2000" dirty="0">
                <a:latin typeface="Arial"/>
                <a:cs typeface="Arial"/>
              </a:rPr>
              <a:t>The strengths/weaknesses of the US evidence are…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64E510-893D-7644-AAC8-7511E2F9F91C}"/>
              </a:ext>
            </a:extLst>
          </p:cNvPr>
          <p:cNvSpPr txBox="1"/>
          <p:nvPr/>
        </p:nvSpPr>
        <p:spPr>
          <a:xfrm>
            <a:off x="720000" y="360000"/>
            <a:ext cx="1088272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6.2C (page 2)</a:t>
            </a:r>
          </a:p>
          <a:p>
            <a:r>
              <a:rPr lang="en-GB" sz="2400" b="1" dirty="0">
                <a:cs typeface="Arial"/>
              </a:rPr>
              <a:t>How convincing is the evidence about US biological warfare?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26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218</Words>
  <Application>Microsoft Macintosh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</dc:creator>
  <cp:lastModifiedBy>Microsoft Office User</cp:lastModifiedBy>
  <cp:revision>76</cp:revision>
  <dcterms:created xsi:type="dcterms:W3CDTF">2013-07-15T20:26:40Z</dcterms:created>
  <dcterms:modified xsi:type="dcterms:W3CDTF">2020-06-15T13:34:47Z</dcterms:modified>
</cp:coreProperties>
</file>