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1" d="100"/>
          <a:sy n="81" d="100"/>
        </p:scale>
        <p:origin x="-684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15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73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53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6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93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2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45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97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07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2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8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47BB2-BAEF-4AC8-B424-79688A217DB6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34EFB-2E8D-49AD-8915-7BF1C1BE2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79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1F5DC75C-BA2E-4820-A5B8-8739F39CFBA9}"/>
              </a:ext>
            </a:extLst>
          </p:cNvPr>
          <p:cNvCxnSpPr/>
          <p:nvPr/>
        </p:nvCxnSpPr>
        <p:spPr>
          <a:xfrm flipV="1">
            <a:off x="914400" y="149290"/>
            <a:ext cx="0" cy="59342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671889-C0E6-42C9-8109-7C4897B34C28}"/>
              </a:ext>
            </a:extLst>
          </p:cNvPr>
          <p:cNvSpPr txBox="1"/>
          <p:nvPr/>
        </p:nvSpPr>
        <p:spPr>
          <a:xfrm rot="16200000">
            <a:off x="-1832494" y="1961370"/>
            <a:ext cx="42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Wealth and influence of Haynes family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D4AED9E-3FF4-466A-B0D4-8EA9687344C2}"/>
              </a:ext>
            </a:extLst>
          </p:cNvPr>
          <p:cNvSpPr txBox="1"/>
          <p:nvPr/>
        </p:nvSpPr>
        <p:spPr>
          <a:xfrm>
            <a:off x="496956" y="62061"/>
            <a:ext cx="418704" cy="46198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10</a:t>
            </a:r>
          </a:p>
          <a:p>
            <a:pPr>
              <a:lnSpc>
                <a:spcPct val="150000"/>
              </a:lnSpc>
            </a:pPr>
            <a:r>
              <a:rPr lang="en-GB" dirty="0"/>
              <a:t>9</a:t>
            </a:r>
          </a:p>
          <a:p>
            <a:pPr>
              <a:lnSpc>
                <a:spcPct val="150000"/>
              </a:lnSpc>
            </a:pPr>
            <a:r>
              <a:rPr lang="en-GB" dirty="0"/>
              <a:t>8</a:t>
            </a:r>
          </a:p>
          <a:p>
            <a:pPr>
              <a:lnSpc>
                <a:spcPct val="150000"/>
              </a:lnSpc>
            </a:pPr>
            <a:r>
              <a:rPr lang="en-GB" dirty="0"/>
              <a:t>7</a:t>
            </a:r>
          </a:p>
          <a:p>
            <a:pPr>
              <a:lnSpc>
                <a:spcPct val="150000"/>
              </a:lnSpc>
            </a:pPr>
            <a:r>
              <a:rPr lang="en-GB" dirty="0"/>
              <a:t>6</a:t>
            </a:r>
          </a:p>
          <a:p>
            <a:pPr>
              <a:lnSpc>
                <a:spcPct val="150000"/>
              </a:lnSpc>
            </a:pPr>
            <a:r>
              <a:rPr lang="en-GB" dirty="0"/>
              <a:t>5</a:t>
            </a:r>
          </a:p>
          <a:p>
            <a:pPr>
              <a:lnSpc>
                <a:spcPct val="150000"/>
              </a:lnSpc>
            </a:pPr>
            <a:r>
              <a:rPr lang="en-GB" dirty="0"/>
              <a:t>4</a:t>
            </a:r>
          </a:p>
          <a:p>
            <a:pPr>
              <a:lnSpc>
                <a:spcPct val="150000"/>
              </a:lnSpc>
            </a:pPr>
            <a:r>
              <a:rPr lang="en-GB" dirty="0"/>
              <a:t>3</a:t>
            </a:r>
          </a:p>
          <a:p>
            <a:pPr>
              <a:lnSpc>
                <a:spcPct val="150000"/>
              </a:lnSpc>
            </a:pPr>
            <a:r>
              <a:rPr lang="en-GB" dirty="0"/>
              <a:t>2</a:t>
            </a:r>
          </a:p>
          <a:p>
            <a:pPr>
              <a:lnSpc>
                <a:spcPct val="150000"/>
              </a:lnSpc>
            </a:pPr>
            <a:r>
              <a:rPr lang="en-GB" dirty="0"/>
              <a:t>1</a:t>
            </a:r>
          </a:p>
          <a:p>
            <a:pPr>
              <a:lnSpc>
                <a:spcPct val="150000"/>
              </a:lnSpc>
            </a:pPr>
            <a:r>
              <a:rPr lang="en-GB" dirty="0"/>
              <a:t>0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AD4E5D0B-6EDB-4D6B-9812-A83A692A3B74}"/>
              </a:ext>
            </a:extLst>
          </p:cNvPr>
          <p:cNvCxnSpPr>
            <a:cxnSpLocks/>
          </p:cNvCxnSpPr>
          <p:nvPr/>
        </p:nvCxnSpPr>
        <p:spPr>
          <a:xfrm flipV="1">
            <a:off x="914400" y="6083557"/>
            <a:ext cx="899160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5710A76-36B2-47D9-917C-D66781485B83}"/>
              </a:ext>
            </a:extLst>
          </p:cNvPr>
          <p:cNvSpPr txBox="1"/>
          <p:nvPr/>
        </p:nvSpPr>
        <p:spPr>
          <a:xfrm>
            <a:off x="914400" y="6083556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1600		1650		1700		1750		1800		1850		1900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094358E-C219-41AF-A186-CAF5D064A4B7}"/>
              </a:ext>
            </a:extLst>
          </p:cNvPr>
          <p:cNvSpPr txBox="1"/>
          <p:nvPr/>
        </p:nvSpPr>
        <p:spPr>
          <a:xfrm>
            <a:off x="3245499" y="6386481"/>
            <a:ext cx="5671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– events in family and development of slave trade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C8F7B0-6E11-4C75-9045-CFDF31C50A71}"/>
              </a:ext>
            </a:extLst>
          </p:cNvPr>
          <p:cNvSpPr txBox="1"/>
          <p:nvPr/>
        </p:nvSpPr>
        <p:spPr>
          <a:xfrm>
            <a:off x="2885158" y="5355771"/>
            <a:ext cx="720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1672</a:t>
            </a:r>
          </a:p>
          <a:p>
            <a:pPr algn="ctr"/>
            <a:r>
              <a:rPr lang="en-GB" sz="800" dirty="0"/>
              <a:t>Creation of Royal Africa company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C9310B4-86D6-4CCB-97E0-D188CF7A3E8F}"/>
              </a:ext>
            </a:extLst>
          </p:cNvPr>
          <p:cNvSpPr txBox="1"/>
          <p:nvPr/>
        </p:nvSpPr>
        <p:spPr>
          <a:xfrm>
            <a:off x="1394146" y="5171104"/>
            <a:ext cx="607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1625</a:t>
            </a:r>
          </a:p>
          <a:p>
            <a:pPr algn="ctr"/>
            <a:r>
              <a:rPr lang="en-GB" sz="800" dirty="0"/>
              <a:t>Barbados claimed as a British colony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67CE540-EC6C-4B7E-8FE7-096A39032E49}"/>
              </a:ext>
            </a:extLst>
          </p:cNvPr>
          <p:cNvSpPr txBox="1"/>
          <p:nvPr/>
        </p:nvSpPr>
        <p:spPr>
          <a:xfrm>
            <a:off x="1763410" y="5365819"/>
            <a:ext cx="774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1637</a:t>
            </a:r>
          </a:p>
          <a:p>
            <a:pPr algn="ctr"/>
            <a:r>
              <a:rPr lang="en-GB" sz="800" dirty="0"/>
              <a:t>Introduction of sugar on Barbados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D557303-0475-4C88-8AF1-FD608BB3D428}"/>
              </a:ext>
            </a:extLst>
          </p:cNvPr>
          <p:cNvSpPr txBox="1"/>
          <p:nvPr/>
        </p:nvSpPr>
        <p:spPr>
          <a:xfrm>
            <a:off x="6905322" y="5355771"/>
            <a:ext cx="654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1816</a:t>
            </a:r>
          </a:p>
          <a:p>
            <a:pPr algn="ctr"/>
            <a:r>
              <a:rPr lang="en-GB" sz="800" dirty="0"/>
              <a:t>Bussa’s Rebellion in Barbados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182470F-995C-4490-8B9C-B664CB681E06}"/>
              </a:ext>
            </a:extLst>
          </p:cNvPr>
          <p:cNvSpPr txBox="1"/>
          <p:nvPr/>
        </p:nvSpPr>
        <p:spPr>
          <a:xfrm>
            <a:off x="6569420" y="5417326"/>
            <a:ext cx="475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1807</a:t>
            </a:r>
          </a:p>
          <a:p>
            <a:pPr algn="ctr"/>
            <a:r>
              <a:rPr lang="en-GB" sz="800" dirty="0"/>
              <a:t>End of slave trade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E4F202E-BE33-4BEF-88A0-018E6C38EE66}"/>
              </a:ext>
            </a:extLst>
          </p:cNvPr>
          <p:cNvSpPr txBox="1"/>
          <p:nvPr/>
        </p:nvSpPr>
        <p:spPr>
          <a:xfrm>
            <a:off x="7381184" y="5239597"/>
            <a:ext cx="745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1833</a:t>
            </a:r>
          </a:p>
          <a:p>
            <a:pPr algn="ctr"/>
            <a:r>
              <a:rPr lang="en-GB" sz="800" dirty="0"/>
              <a:t>Abolition of slavery</a:t>
            </a:r>
          </a:p>
          <a:p>
            <a:pPr algn="ctr"/>
            <a:r>
              <a:rPr lang="en-GB" sz="800" dirty="0"/>
              <a:t>1838 </a:t>
            </a:r>
            <a:r>
              <a:rPr lang="en-GB" sz="800" dirty="0" smtClean="0"/>
              <a:t>End </a:t>
            </a:r>
            <a:r>
              <a:rPr lang="en-GB" sz="800" dirty="0"/>
              <a:t>of apprentice-ship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7D46EDF-7ED2-4EA6-9BCE-7843F02E36C3}"/>
              </a:ext>
            </a:extLst>
          </p:cNvPr>
          <p:cNvSpPr txBox="1"/>
          <p:nvPr/>
        </p:nvSpPr>
        <p:spPr>
          <a:xfrm rot="16200000">
            <a:off x="-70871" y="5116040"/>
            <a:ext cx="12109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Events in development of slave trade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9298BA4C-9F3D-4B02-9716-F29508A65EDF}"/>
              </a:ext>
            </a:extLst>
          </p:cNvPr>
          <p:cNvCxnSpPr/>
          <p:nvPr/>
        </p:nvCxnSpPr>
        <p:spPr>
          <a:xfrm>
            <a:off x="165259" y="4971163"/>
            <a:ext cx="96598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23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</TotalTime>
  <Words>71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Canning</dc:creator>
  <cp:lastModifiedBy>Foolproofs</cp:lastModifiedBy>
  <cp:revision>5</cp:revision>
  <dcterms:created xsi:type="dcterms:W3CDTF">2019-10-13T12:07:00Z</dcterms:created>
  <dcterms:modified xsi:type="dcterms:W3CDTF">2020-09-24T17:33:38Z</dcterms:modified>
</cp:coreProperties>
</file>