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9" autoAdjust="0"/>
    <p:restoredTop sz="94759" autoAdjust="0"/>
  </p:normalViewPr>
  <p:slideViewPr>
    <p:cSldViewPr snapToGrid="0">
      <p:cViewPr varScale="1">
        <p:scale>
          <a:sx n="70" d="100"/>
          <a:sy n="70" d="100"/>
        </p:scale>
        <p:origin x="-1206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9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71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77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5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9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2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1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16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95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3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C1E0-0B1C-4F71-B30E-0F97F82E6F66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55CD-7AE6-43FA-9335-CA9DA7857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62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4EBD784-706F-45D4-B438-85C9A79E0106}"/>
              </a:ext>
            </a:extLst>
          </p:cNvPr>
          <p:cNvSpPr/>
          <p:nvPr/>
        </p:nvSpPr>
        <p:spPr>
          <a:xfrm>
            <a:off x="121920" y="106680"/>
            <a:ext cx="9646920" cy="65989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endParaRPr lang="en-GB" sz="40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6E8E840-89E3-4CA0-A95B-C5B8B8DE0426}"/>
              </a:ext>
            </a:extLst>
          </p:cNvPr>
          <p:cNvSpPr/>
          <p:nvPr/>
        </p:nvSpPr>
        <p:spPr>
          <a:xfrm>
            <a:off x="274320" y="259080"/>
            <a:ext cx="2987040" cy="1432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Ask me…</a:t>
            </a:r>
          </a:p>
          <a:p>
            <a:pPr algn="ctr"/>
            <a:r>
              <a:rPr lang="en-GB" dirty="0" smtClean="0"/>
              <a:t>… a</a:t>
            </a:r>
            <a:r>
              <a:rPr lang="en-GB" dirty="0" smtClean="0"/>
              <a:t>bout </a:t>
            </a:r>
            <a:r>
              <a:rPr lang="en-GB" dirty="0" smtClean="0"/>
              <a:t>Reading’s links to the transatlantic slave trade and its legacy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663283B-5235-498F-A8D1-BA5AA224ED0F}"/>
              </a:ext>
            </a:extLst>
          </p:cNvPr>
          <p:cNvSpPr/>
          <p:nvPr/>
        </p:nvSpPr>
        <p:spPr>
          <a:xfrm>
            <a:off x="274320" y="1844040"/>
            <a:ext cx="2987040" cy="35509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b="1" dirty="0"/>
              <a:t>Use these words to help </a:t>
            </a:r>
            <a:r>
              <a:rPr lang="en-GB" sz="2400" b="1" dirty="0" smtClean="0"/>
              <a:t>me:</a:t>
            </a:r>
            <a:endParaRPr lang="en-GB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Mural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Portraits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Black Boy pub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Museum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Baptism records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Windrush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Caribbean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Servants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Haynes family</a:t>
            </a:r>
          </a:p>
          <a:p>
            <a:pPr algn="ctr"/>
            <a:endParaRPr lang="en-GB" dirty="0" smtClean="0">
              <a:latin typeface="+mj-l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743B4BE-7A74-4598-8582-4742FE174699}"/>
              </a:ext>
            </a:extLst>
          </p:cNvPr>
          <p:cNvSpPr/>
          <p:nvPr/>
        </p:nvSpPr>
        <p:spPr>
          <a:xfrm>
            <a:off x="274320" y="5547360"/>
            <a:ext cx="2987040" cy="1051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/>
              <a:t>Home signature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B3E7D28-3585-4D0B-8F90-8E147A4D6D13}"/>
              </a:ext>
            </a:extLst>
          </p:cNvPr>
          <p:cNvSpPr/>
          <p:nvPr/>
        </p:nvSpPr>
        <p:spPr>
          <a:xfrm>
            <a:off x="3413760" y="1127760"/>
            <a:ext cx="6217920" cy="5471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GB" dirty="0"/>
              <a:t>													</a:t>
            </a:r>
            <a:r>
              <a:rPr lang="en-GB" u="sng" dirty="0"/>
              <a:t>																																																																																																																																																												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34343E4A-0BA3-49C0-AD21-B619F00C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440" y="259080"/>
            <a:ext cx="1539240" cy="691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6572B12-6D83-46CA-A214-67DFAC6A8ED4}"/>
              </a:ext>
            </a:extLst>
          </p:cNvPr>
          <p:cNvSpPr txBox="1"/>
          <p:nvPr/>
        </p:nvSpPr>
        <p:spPr>
          <a:xfrm>
            <a:off x="3413760" y="389884"/>
            <a:ext cx="454152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3300" b="1" spc="-80" dirty="0">
                <a:ea typeface="STXinwei" panose="02010800040101010101" pitchFamily="2" charset="-122"/>
              </a:rPr>
              <a:t>History </a:t>
            </a:r>
            <a:r>
              <a:rPr lang="en-GB" sz="3300" b="1" spc="-80" dirty="0">
                <a:ea typeface="STXinwei" panose="02010800040101010101" pitchFamily="2" charset="-122"/>
              </a:rPr>
              <a:t>l</a:t>
            </a:r>
            <a:r>
              <a:rPr lang="en-GB" sz="3300" b="1" spc="-80" dirty="0" smtClean="0">
                <a:ea typeface="STXinwei" panose="02010800040101010101" pitchFamily="2" charset="-122"/>
              </a:rPr>
              <a:t>earning postcard</a:t>
            </a:r>
            <a:endParaRPr lang="en-GB" sz="3300" b="1" spc="-80" dirty="0">
              <a:ea typeface="STXinwei" panose="02010800040101010101" pitchFamily="2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382A27F-5EE7-4285-AEED-13E7D16FF732}"/>
              </a:ext>
            </a:extLst>
          </p:cNvPr>
          <p:cNvSpPr txBox="1"/>
          <p:nvPr/>
        </p:nvSpPr>
        <p:spPr>
          <a:xfrm>
            <a:off x="3413760" y="1127760"/>
            <a:ext cx="6014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Please </a:t>
            </a:r>
            <a:r>
              <a:rPr lang="en-GB" sz="1400" dirty="0" smtClean="0"/>
              <a:t>summarise </a:t>
            </a:r>
            <a:r>
              <a:rPr lang="en-GB" sz="1400" dirty="0" smtClean="0"/>
              <a:t>what 					(name) was able to teach you about what they’ve been learning in history. Were they able to tell you anything new?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8626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43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Canning</dc:creator>
  <cp:lastModifiedBy>Foolproofs</cp:lastModifiedBy>
  <cp:revision>8</cp:revision>
  <cp:lastPrinted>2019-12-06T10:23:05Z</cp:lastPrinted>
  <dcterms:created xsi:type="dcterms:W3CDTF">2019-08-07T15:00:24Z</dcterms:created>
  <dcterms:modified xsi:type="dcterms:W3CDTF">2020-09-29T15:23:58Z</dcterms:modified>
</cp:coreProperties>
</file>