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7" r:id="rId2"/>
    <p:sldId id="258" r:id="rId3"/>
    <p:sldId id="259" r:id="rId4"/>
    <p:sldId id="261" r:id="rId5"/>
    <p:sldId id="263" r:id="rId6"/>
    <p:sldId id="265" r:id="rId7"/>
    <p:sldId id="267" r:id="rId8"/>
    <p:sldId id="266" r:id="rId9"/>
    <p:sldId id="268" r:id="rId10"/>
    <p:sldId id="269" r:id="rId11"/>
    <p:sldId id="270"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5179"/>
  </p:normalViewPr>
  <p:slideViewPr>
    <p:cSldViewPr snapToGrid="0" snapToObjects="1">
      <p:cViewPr varScale="1">
        <p:scale>
          <a:sx n="91" d="100"/>
          <a:sy n="91" d="100"/>
        </p:scale>
        <p:origin x="8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A6AF4724-99B0-F84B-AEDB-3C57D4EEC86B}" type="datetimeFigureOut">
              <a:rPr lang="en-US" smtClean="0"/>
              <a:t>1/2/17</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01B41F1-A190-3944-B571-6FF64D71955B}"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0735471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AF4724-99B0-F84B-AEDB-3C57D4EEC86B}" type="datetimeFigureOut">
              <a:rPr lang="en-US" smtClean="0"/>
              <a:t>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B41F1-A190-3944-B571-6FF64D71955B}" type="slidenum">
              <a:rPr lang="en-US" smtClean="0"/>
              <a:t>‹#›</a:t>
            </a:fld>
            <a:endParaRPr lang="en-US"/>
          </a:p>
        </p:txBody>
      </p:sp>
    </p:spTree>
    <p:extLst>
      <p:ext uri="{BB962C8B-B14F-4D97-AF65-F5344CB8AC3E}">
        <p14:creationId xmlns:p14="http://schemas.microsoft.com/office/powerpoint/2010/main" val="1023486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AF4724-99B0-F84B-AEDB-3C57D4EEC86B}" type="datetimeFigureOut">
              <a:rPr lang="en-US" smtClean="0"/>
              <a:t>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B41F1-A190-3944-B571-6FF64D71955B}" type="slidenum">
              <a:rPr lang="en-US" smtClean="0"/>
              <a:t>‹#›</a:t>
            </a:fld>
            <a:endParaRPr lang="en-US"/>
          </a:p>
        </p:txBody>
      </p:sp>
    </p:spTree>
    <p:extLst>
      <p:ext uri="{BB962C8B-B14F-4D97-AF65-F5344CB8AC3E}">
        <p14:creationId xmlns:p14="http://schemas.microsoft.com/office/powerpoint/2010/main" val="38856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AF4724-99B0-F84B-AEDB-3C57D4EEC86B}" type="datetimeFigureOut">
              <a:rPr lang="en-US" smtClean="0"/>
              <a:t>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B41F1-A190-3944-B571-6FF64D71955B}" type="slidenum">
              <a:rPr lang="en-US" smtClean="0"/>
              <a:t>‹#›</a:t>
            </a:fld>
            <a:endParaRPr lang="en-US"/>
          </a:p>
        </p:txBody>
      </p:sp>
    </p:spTree>
    <p:extLst>
      <p:ext uri="{BB962C8B-B14F-4D97-AF65-F5344CB8AC3E}">
        <p14:creationId xmlns:p14="http://schemas.microsoft.com/office/powerpoint/2010/main" val="741637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A6AF4724-99B0-F84B-AEDB-3C57D4EEC86B}" type="datetimeFigureOut">
              <a:rPr lang="en-US" smtClean="0"/>
              <a:t>1/2/17</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01B41F1-A190-3944-B571-6FF64D71955B}"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70548454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6AF4724-99B0-F84B-AEDB-3C57D4EEC86B}" type="datetimeFigureOut">
              <a:rPr lang="en-US" smtClean="0"/>
              <a:t>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B41F1-A190-3944-B571-6FF64D71955B}" type="slidenum">
              <a:rPr lang="en-US" smtClean="0"/>
              <a:t>‹#›</a:t>
            </a:fld>
            <a:endParaRPr lang="en-US"/>
          </a:p>
        </p:txBody>
      </p:sp>
    </p:spTree>
    <p:extLst>
      <p:ext uri="{BB962C8B-B14F-4D97-AF65-F5344CB8AC3E}">
        <p14:creationId xmlns:p14="http://schemas.microsoft.com/office/powerpoint/2010/main" val="821465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6AF4724-99B0-F84B-AEDB-3C57D4EEC86B}" type="datetimeFigureOut">
              <a:rPr lang="en-US" smtClean="0"/>
              <a:t>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1B41F1-A190-3944-B571-6FF64D71955B}" type="slidenum">
              <a:rPr lang="en-US" smtClean="0"/>
              <a:t>‹#›</a:t>
            </a:fld>
            <a:endParaRPr lang="en-US"/>
          </a:p>
        </p:txBody>
      </p:sp>
    </p:spTree>
    <p:extLst>
      <p:ext uri="{BB962C8B-B14F-4D97-AF65-F5344CB8AC3E}">
        <p14:creationId xmlns:p14="http://schemas.microsoft.com/office/powerpoint/2010/main" val="198291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6AF4724-99B0-F84B-AEDB-3C57D4EEC86B}" type="datetimeFigureOut">
              <a:rPr lang="en-US" smtClean="0"/>
              <a:t>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B41F1-A190-3944-B571-6FF64D71955B}" type="slidenum">
              <a:rPr lang="en-US" smtClean="0"/>
              <a:t>‹#›</a:t>
            </a:fld>
            <a:endParaRPr lang="en-US"/>
          </a:p>
        </p:txBody>
      </p:sp>
    </p:spTree>
    <p:extLst>
      <p:ext uri="{BB962C8B-B14F-4D97-AF65-F5344CB8AC3E}">
        <p14:creationId xmlns:p14="http://schemas.microsoft.com/office/powerpoint/2010/main" val="1945448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AF4724-99B0-F84B-AEDB-3C57D4EEC86B}" type="datetimeFigureOut">
              <a:rPr lang="en-US" smtClean="0"/>
              <a:t>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1B41F1-A190-3944-B571-6FF64D71955B}" type="slidenum">
              <a:rPr lang="en-US" smtClean="0"/>
              <a:t>‹#›</a:t>
            </a:fld>
            <a:endParaRPr lang="en-US"/>
          </a:p>
        </p:txBody>
      </p:sp>
    </p:spTree>
    <p:extLst>
      <p:ext uri="{BB962C8B-B14F-4D97-AF65-F5344CB8AC3E}">
        <p14:creationId xmlns:p14="http://schemas.microsoft.com/office/powerpoint/2010/main" val="1717136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A6AF4724-99B0-F84B-AEDB-3C57D4EEC86B}" type="datetimeFigureOut">
              <a:rPr lang="en-US" smtClean="0"/>
              <a:t>1/2/17</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01B41F1-A190-3944-B571-6FF64D71955B}"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3057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A6AF4724-99B0-F84B-AEDB-3C57D4EEC86B}" type="datetimeFigureOut">
              <a:rPr lang="en-US" smtClean="0"/>
              <a:t>1/2/17</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01B41F1-A190-3944-B571-6FF64D71955B}"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83114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A6AF4724-99B0-F84B-AEDB-3C57D4EEC86B}" type="datetimeFigureOut">
              <a:rPr lang="en-US" smtClean="0"/>
              <a:t>1/2/17</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01B41F1-A190-3944-B571-6FF64D71955B}"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122374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tiff"/><Relationship Id="rId1" Type="http://schemas.openxmlformats.org/officeDocument/2006/relationships/slideLayout" Target="../slideLayouts/slideLayout7.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f"/><Relationship Id="rId3"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5" Type="http://schemas.openxmlformats.org/officeDocument/2006/relationships/image" Target="../media/image9.tiff"/><Relationship Id="rId6" Type="http://schemas.openxmlformats.org/officeDocument/2006/relationships/image" Target="../media/image10.tiff"/><Relationship Id="rId1" Type="http://schemas.openxmlformats.org/officeDocument/2006/relationships/slideLayout" Target="../slideLayouts/slideLayout7.xml"/><Relationship Id="rId2"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5" Type="http://schemas.openxmlformats.org/officeDocument/2006/relationships/image" Target="../media/image14.tiff"/><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tiff"/><Relationship Id="rId1" Type="http://schemas.openxmlformats.org/officeDocument/2006/relationships/slideLayout" Target="../slideLayouts/slideLayout7.xml"/><Relationship Id="rId2" Type="http://schemas.openxmlformats.org/officeDocument/2006/relationships/image" Target="../media/image15.tiff"/></Relationships>
</file>

<file path=ppt/slides/_rels/slide6.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tiff"/><Relationship Id="rId1" Type="http://schemas.openxmlformats.org/officeDocument/2006/relationships/slideLayout" Target="../slideLayouts/slideLayout7.xml"/><Relationship Id="rId2" Type="http://schemas.openxmlformats.org/officeDocument/2006/relationships/image" Target="../media/image1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5"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6278" y="106018"/>
            <a:ext cx="9713843" cy="1446550"/>
          </a:xfrm>
          <a:prstGeom prst="rect">
            <a:avLst/>
          </a:prstGeom>
          <a:noFill/>
        </p:spPr>
        <p:txBody>
          <a:bodyPr wrap="square" rtlCol="0">
            <a:spAutoFit/>
          </a:bodyPr>
          <a:lstStyle/>
          <a:p>
            <a:pPr algn="ctr"/>
            <a:r>
              <a:rPr lang="en-US" sz="4400" b="1" dirty="0" smtClean="0">
                <a:solidFill>
                  <a:srgbClr val="0070C0"/>
                </a:solidFill>
              </a:rPr>
              <a:t>Welcome to </a:t>
            </a:r>
            <a:r>
              <a:rPr lang="en-US" sz="4400" b="1" dirty="0" err="1" smtClean="0">
                <a:solidFill>
                  <a:srgbClr val="0070C0"/>
                </a:solidFill>
              </a:rPr>
              <a:t>Dunottar</a:t>
            </a:r>
            <a:r>
              <a:rPr lang="en-US" sz="4400" b="1" smtClean="0">
                <a:solidFill>
                  <a:srgbClr val="0070C0"/>
                </a:solidFill>
              </a:rPr>
              <a:t> School’s History Department</a:t>
            </a:r>
            <a:endParaRPr lang="en-US" sz="4400" b="1">
              <a:solidFill>
                <a:srgbClr val="0070C0"/>
              </a:solidFill>
            </a:endParaRPr>
          </a:p>
        </p:txBody>
      </p:sp>
      <p:pic>
        <p:nvPicPr>
          <p:cNvPr id="3" name="Picture 2"/>
          <p:cNvPicPr>
            <a:picLocks noChangeAspect="1"/>
          </p:cNvPicPr>
          <p:nvPr/>
        </p:nvPicPr>
        <p:blipFill>
          <a:blip r:embed="rId2"/>
          <a:stretch>
            <a:fillRect/>
          </a:stretch>
        </p:blipFill>
        <p:spPr>
          <a:xfrm>
            <a:off x="1155567" y="1692520"/>
            <a:ext cx="5302660" cy="3526485"/>
          </a:xfrm>
          <a:prstGeom prst="rect">
            <a:avLst/>
          </a:prstGeom>
        </p:spPr>
      </p:pic>
      <p:sp>
        <p:nvSpPr>
          <p:cNvPr id="4" name="Rectangle 2"/>
          <p:cNvSpPr>
            <a:spLocks noChangeArrowheads="1"/>
          </p:cNvSpPr>
          <p:nvPr/>
        </p:nvSpPr>
        <p:spPr bwMode="auto">
          <a:xfrm>
            <a:off x="3233531" y="50093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531" y="5358957"/>
            <a:ext cx="5186018" cy="12128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895549" y="1713805"/>
            <a:ext cx="5080000" cy="3505200"/>
          </a:xfrm>
          <a:prstGeom prst="rect">
            <a:avLst/>
          </a:prstGeom>
        </p:spPr>
      </p:pic>
    </p:spTree>
    <p:extLst>
      <p:ext uri="{BB962C8B-B14F-4D97-AF65-F5344CB8AC3E}">
        <p14:creationId xmlns:p14="http://schemas.microsoft.com/office/powerpoint/2010/main" val="1852510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861" y="221974"/>
            <a:ext cx="9601200" cy="2388704"/>
          </a:xfrm>
        </p:spPr>
        <p:txBody>
          <a:bodyPr>
            <a:normAutofit fontScale="90000"/>
          </a:bodyPr>
          <a:lstStyle/>
          <a:p>
            <a:pPr algn="ctr"/>
            <a:r>
              <a:rPr lang="en-US" b="1" dirty="0" smtClean="0">
                <a:solidFill>
                  <a:srgbClr val="0070C0"/>
                </a:solidFill>
              </a:rPr>
              <a:t>You are now going to be given 4 more pieces of information about your person.</a:t>
            </a:r>
            <a:br>
              <a:rPr lang="en-US" b="1" dirty="0" smtClean="0">
                <a:solidFill>
                  <a:srgbClr val="0070C0"/>
                </a:solidFill>
              </a:rPr>
            </a:br>
            <a:r>
              <a:rPr lang="en-US" b="1" dirty="0">
                <a:solidFill>
                  <a:srgbClr val="0070C0"/>
                </a:solidFill>
              </a:rPr>
              <a:t/>
            </a:r>
            <a:br>
              <a:rPr lang="en-US" b="1" dirty="0">
                <a:solidFill>
                  <a:srgbClr val="0070C0"/>
                </a:solidFill>
              </a:rPr>
            </a:br>
            <a:r>
              <a:rPr lang="en-US" b="1" dirty="0" smtClean="0">
                <a:solidFill>
                  <a:srgbClr val="0070C0"/>
                </a:solidFill>
              </a:rPr>
              <a:t>Complete the page in your workbook about what extra details you have now learnt about your person.</a:t>
            </a:r>
            <a:br>
              <a:rPr lang="en-US" b="1" dirty="0" smtClean="0">
                <a:solidFill>
                  <a:srgbClr val="0070C0"/>
                </a:solidFill>
              </a:rPr>
            </a:br>
            <a:endParaRPr lang="en-US" b="1" dirty="0">
              <a:solidFill>
                <a:srgbClr val="0070C0"/>
              </a:solidFill>
            </a:endParaRPr>
          </a:p>
        </p:txBody>
      </p:sp>
    </p:spTree>
    <p:extLst>
      <p:ext uri="{BB962C8B-B14F-4D97-AF65-F5344CB8AC3E}">
        <p14:creationId xmlns:p14="http://schemas.microsoft.com/office/powerpoint/2010/main" val="1157009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357" y="208722"/>
            <a:ext cx="9601200" cy="1485900"/>
          </a:xfrm>
        </p:spPr>
        <p:txBody>
          <a:bodyPr>
            <a:normAutofit fontScale="90000"/>
          </a:bodyPr>
          <a:lstStyle/>
          <a:p>
            <a:pPr algn="ctr"/>
            <a:r>
              <a:rPr lang="en-US" b="1" dirty="0" smtClean="0">
                <a:solidFill>
                  <a:srgbClr val="0070C0"/>
                </a:solidFill>
              </a:rPr>
              <a:t>Now select 4 of your items (discard one) that you think best help support learning about your particular historical character.</a:t>
            </a:r>
            <a:br>
              <a:rPr lang="en-US" b="1" dirty="0" smtClean="0">
                <a:solidFill>
                  <a:srgbClr val="0070C0"/>
                </a:solidFill>
              </a:rPr>
            </a:br>
            <a:r>
              <a:rPr lang="en-US" b="1" dirty="0">
                <a:solidFill>
                  <a:srgbClr val="0070C0"/>
                </a:solidFill>
              </a:rPr>
              <a:t/>
            </a:r>
            <a:br>
              <a:rPr lang="en-US" b="1" dirty="0">
                <a:solidFill>
                  <a:srgbClr val="0070C0"/>
                </a:solidFill>
              </a:rPr>
            </a:br>
            <a:r>
              <a:rPr lang="en-US" b="1" dirty="0" smtClean="0">
                <a:solidFill>
                  <a:srgbClr val="0070C0"/>
                </a:solidFill>
              </a:rPr>
              <a:t>You now need to complete your display card for your table top museum.</a:t>
            </a:r>
            <a:endParaRPr lang="en-US" b="1" dirty="0">
              <a:solidFill>
                <a:srgbClr val="0070C0"/>
              </a:solidFill>
            </a:endParaRPr>
          </a:p>
        </p:txBody>
      </p:sp>
    </p:spTree>
    <p:extLst>
      <p:ext uri="{BB962C8B-B14F-4D97-AF65-F5344CB8AC3E}">
        <p14:creationId xmlns:p14="http://schemas.microsoft.com/office/powerpoint/2010/main" val="8268527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8104" y="168965"/>
            <a:ext cx="9601200" cy="1485900"/>
          </a:xfrm>
        </p:spPr>
        <p:txBody>
          <a:bodyPr>
            <a:normAutofit fontScale="90000"/>
          </a:bodyPr>
          <a:lstStyle/>
          <a:p>
            <a:pPr algn="ctr"/>
            <a:r>
              <a:rPr lang="en-US" b="1" dirty="0" smtClean="0">
                <a:solidFill>
                  <a:srgbClr val="0070C0"/>
                </a:solidFill>
              </a:rPr>
              <a:t>Now go and have a look at the other table top museums and read their display cards.</a:t>
            </a:r>
            <a:endParaRPr lang="en-US" b="1" dirty="0">
              <a:solidFill>
                <a:srgbClr val="0070C0"/>
              </a:solidFill>
            </a:endParaRPr>
          </a:p>
        </p:txBody>
      </p:sp>
    </p:spTree>
    <p:extLst>
      <p:ext uri="{BB962C8B-B14F-4D97-AF65-F5344CB8AC3E}">
        <p14:creationId xmlns:p14="http://schemas.microsoft.com/office/powerpoint/2010/main" val="21413454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860" y="129208"/>
            <a:ext cx="9601200" cy="1485900"/>
          </a:xfrm>
        </p:spPr>
        <p:txBody>
          <a:bodyPr>
            <a:normAutofit fontScale="90000"/>
          </a:bodyPr>
          <a:lstStyle/>
          <a:p>
            <a:pPr algn="ctr"/>
            <a:r>
              <a:rPr lang="en-US" b="1" dirty="0" smtClean="0">
                <a:solidFill>
                  <a:srgbClr val="0070C0"/>
                </a:solidFill>
              </a:rPr>
              <a:t>THINK!</a:t>
            </a:r>
            <a:br>
              <a:rPr lang="en-US" b="1" dirty="0" smtClean="0">
                <a:solidFill>
                  <a:srgbClr val="0070C0"/>
                </a:solidFill>
              </a:rPr>
            </a:br>
            <a:r>
              <a:rPr lang="en-US" b="1" dirty="0" smtClean="0">
                <a:solidFill>
                  <a:srgbClr val="0070C0"/>
                </a:solidFill>
              </a:rPr>
              <a:t>If you were a historian and you wanted to find out about a particular period of history like the Tudors or an individual in history like Winston Churchill, what different things might you look at?</a:t>
            </a:r>
            <a:endParaRPr lang="en-US" b="1" dirty="0">
              <a:solidFill>
                <a:srgbClr val="0070C0"/>
              </a:solidFill>
            </a:endParaRPr>
          </a:p>
        </p:txBody>
      </p:sp>
      <p:sp>
        <p:nvSpPr>
          <p:cNvPr id="4" name="TextBox 3"/>
          <p:cNvSpPr txBox="1"/>
          <p:nvPr/>
        </p:nvSpPr>
        <p:spPr>
          <a:xfrm>
            <a:off x="3855012" y="4215756"/>
            <a:ext cx="5164667" cy="830997"/>
          </a:xfrm>
          <a:prstGeom prst="rect">
            <a:avLst/>
          </a:prstGeom>
          <a:noFill/>
        </p:spPr>
        <p:txBody>
          <a:bodyPr wrap="square" rtlCol="0">
            <a:spAutoFit/>
          </a:bodyPr>
          <a:lstStyle/>
          <a:p>
            <a:pPr algn="ctr"/>
            <a:r>
              <a:rPr lang="en-US" sz="2400" b="1" dirty="0" smtClean="0">
                <a:solidFill>
                  <a:srgbClr val="0070C0"/>
                </a:solidFill>
              </a:rPr>
              <a:t>Try and think of 5 other examples in your pairs</a:t>
            </a:r>
            <a:endParaRPr lang="en-US" sz="2400" b="1" dirty="0">
              <a:solidFill>
                <a:srgbClr val="0070C0"/>
              </a:solidFill>
            </a:endParaRPr>
          </a:p>
        </p:txBody>
      </p:sp>
      <p:pic>
        <p:nvPicPr>
          <p:cNvPr id="3" name="Picture 2"/>
          <p:cNvPicPr>
            <a:picLocks noChangeAspect="1"/>
          </p:cNvPicPr>
          <p:nvPr/>
        </p:nvPicPr>
        <p:blipFill>
          <a:blip r:embed="rId2"/>
          <a:stretch>
            <a:fillRect/>
          </a:stretch>
        </p:blipFill>
        <p:spPr>
          <a:xfrm>
            <a:off x="1660967" y="3014278"/>
            <a:ext cx="2110130" cy="3367229"/>
          </a:xfrm>
          <a:prstGeom prst="rect">
            <a:avLst/>
          </a:prstGeom>
        </p:spPr>
      </p:pic>
      <p:pic>
        <p:nvPicPr>
          <p:cNvPr id="5" name="Picture 4"/>
          <p:cNvPicPr>
            <a:picLocks noChangeAspect="1"/>
          </p:cNvPicPr>
          <p:nvPr/>
        </p:nvPicPr>
        <p:blipFill>
          <a:blip r:embed="rId3"/>
          <a:stretch>
            <a:fillRect/>
          </a:stretch>
        </p:blipFill>
        <p:spPr>
          <a:xfrm>
            <a:off x="8908648" y="3580851"/>
            <a:ext cx="2801073" cy="2100805"/>
          </a:xfrm>
          <a:prstGeom prst="rect">
            <a:avLst/>
          </a:prstGeom>
        </p:spPr>
      </p:pic>
    </p:spTree>
    <p:extLst>
      <p:ext uri="{BB962C8B-B14F-4D97-AF65-F5344CB8AC3E}">
        <p14:creationId xmlns:p14="http://schemas.microsoft.com/office/powerpoint/2010/main" val="94185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993339" y="2570921"/>
            <a:ext cx="3339548" cy="198782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70C0"/>
                </a:solidFill>
              </a:rPr>
              <a:t>What different things might a historian use to find something out?</a:t>
            </a:r>
          </a:p>
          <a:p>
            <a:pPr algn="ctr"/>
            <a:r>
              <a:rPr lang="en-US" sz="3600" dirty="0" smtClean="0">
                <a:solidFill>
                  <a:srgbClr val="0070C0"/>
                </a:solidFill>
              </a:rPr>
              <a:t>VISUAL</a:t>
            </a:r>
            <a:endParaRPr lang="en-US" sz="3600" dirty="0">
              <a:solidFill>
                <a:srgbClr val="0070C0"/>
              </a:solidFill>
            </a:endParaRPr>
          </a:p>
        </p:txBody>
      </p:sp>
      <p:pic>
        <p:nvPicPr>
          <p:cNvPr id="3" name="Picture 2"/>
          <p:cNvPicPr>
            <a:picLocks noChangeAspect="1"/>
          </p:cNvPicPr>
          <p:nvPr/>
        </p:nvPicPr>
        <p:blipFill>
          <a:blip r:embed="rId2"/>
          <a:stretch>
            <a:fillRect/>
          </a:stretch>
        </p:blipFill>
        <p:spPr>
          <a:xfrm>
            <a:off x="9038106" y="3863009"/>
            <a:ext cx="1621994" cy="2373518"/>
          </a:xfrm>
          <a:prstGeom prst="rect">
            <a:avLst/>
          </a:prstGeom>
        </p:spPr>
      </p:pic>
      <p:pic>
        <p:nvPicPr>
          <p:cNvPr id="4" name="Picture 3"/>
          <p:cNvPicPr>
            <a:picLocks noChangeAspect="1"/>
          </p:cNvPicPr>
          <p:nvPr/>
        </p:nvPicPr>
        <p:blipFill>
          <a:blip r:embed="rId3"/>
          <a:stretch>
            <a:fillRect/>
          </a:stretch>
        </p:blipFill>
        <p:spPr>
          <a:xfrm>
            <a:off x="9038106" y="516835"/>
            <a:ext cx="2128299" cy="2332383"/>
          </a:xfrm>
          <a:prstGeom prst="rect">
            <a:avLst/>
          </a:prstGeom>
        </p:spPr>
      </p:pic>
      <p:pic>
        <p:nvPicPr>
          <p:cNvPr id="5" name="Picture 4"/>
          <p:cNvPicPr>
            <a:picLocks noChangeAspect="1"/>
          </p:cNvPicPr>
          <p:nvPr/>
        </p:nvPicPr>
        <p:blipFill>
          <a:blip r:embed="rId4"/>
          <a:stretch>
            <a:fillRect/>
          </a:stretch>
        </p:blipFill>
        <p:spPr>
          <a:xfrm>
            <a:off x="1853122" y="139147"/>
            <a:ext cx="1987031" cy="2782957"/>
          </a:xfrm>
          <a:prstGeom prst="rect">
            <a:avLst/>
          </a:prstGeom>
        </p:spPr>
      </p:pic>
      <p:pic>
        <p:nvPicPr>
          <p:cNvPr id="6" name="Picture 5"/>
          <p:cNvPicPr>
            <a:picLocks noChangeAspect="1"/>
          </p:cNvPicPr>
          <p:nvPr/>
        </p:nvPicPr>
        <p:blipFill>
          <a:blip r:embed="rId5"/>
          <a:stretch>
            <a:fillRect/>
          </a:stretch>
        </p:blipFill>
        <p:spPr>
          <a:xfrm>
            <a:off x="1647563" y="3697357"/>
            <a:ext cx="2897809" cy="2428446"/>
          </a:xfrm>
          <a:prstGeom prst="rect">
            <a:avLst/>
          </a:prstGeom>
        </p:spPr>
      </p:pic>
      <p:pic>
        <p:nvPicPr>
          <p:cNvPr id="7" name="Picture 6"/>
          <p:cNvPicPr>
            <a:picLocks noChangeAspect="1"/>
          </p:cNvPicPr>
          <p:nvPr/>
        </p:nvPicPr>
        <p:blipFill>
          <a:blip r:embed="rId6"/>
          <a:stretch>
            <a:fillRect/>
          </a:stretch>
        </p:blipFill>
        <p:spPr>
          <a:xfrm>
            <a:off x="5214731" y="211319"/>
            <a:ext cx="2699302" cy="2058668"/>
          </a:xfrm>
          <a:prstGeom prst="rect">
            <a:avLst/>
          </a:prstGeom>
        </p:spPr>
      </p:pic>
    </p:spTree>
    <p:extLst>
      <p:ext uri="{BB962C8B-B14F-4D97-AF65-F5344CB8AC3E}">
        <p14:creationId xmlns:p14="http://schemas.microsoft.com/office/powerpoint/2010/main" val="8254894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10539" y="2319130"/>
            <a:ext cx="3339548" cy="198782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70C0"/>
                </a:solidFill>
              </a:rPr>
              <a:t>What different things might a historian use to find something out?</a:t>
            </a:r>
          </a:p>
          <a:p>
            <a:pPr algn="ctr"/>
            <a:r>
              <a:rPr lang="en-US" sz="3600" dirty="0" smtClean="0">
                <a:solidFill>
                  <a:srgbClr val="0070C0"/>
                </a:solidFill>
              </a:rPr>
              <a:t>WRITTEN</a:t>
            </a:r>
            <a:endParaRPr lang="en-US" sz="3600" dirty="0">
              <a:solidFill>
                <a:srgbClr val="0070C0"/>
              </a:solidFill>
            </a:endParaRPr>
          </a:p>
        </p:txBody>
      </p:sp>
      <p:pic>
        <p:nvPicPr>
          <p:cNvPr id="3" name="Picture 2"/>
          <p:cNvPicPr>
            <a:picLocks noChangeAspect="1"/>
          </p:cNvPicPr>
          <p:nvPr/>
        </p:nvPicPr>
        <p:blipFill>
          <a:blip r:embed="rId2"/>
          <a:stretch>
            <a:fillRect/>
          </a:stretch>
        </p:blipFill>
        <p:spPr>
          <a:xfrm>
            <a:off x="1464364" y="360304"/>
            <a:ext cx="3039441" cy="1681635"/>
          </a:xfrm>
          <a:prstGeom prst="rect">
            <a:avLst/>
          </a:prstGeom>
        </p:spPr>
      </p:pic>
      <p:pic>
        <p:nvPicPr>
          <p:cNvPr id="4" name="Picture 3"/>
          <p:cNvPicPr>
            <a:picLocks noChangeAspect="1"/>
          </p:cNvPicPr>
          <p:nvPr/>
        </p:nvPicPr>
        <p:blipFill>
          <a:blip r:embed="rId3"/>
          <a:stretch>
            <a:fillRect/>
          </a:stretch>
        </p:blipFill>
        <p:spPr>
          <a:xfrm>
            <a:off x="8359902" y="268634"/>
            <a:ext cx="3408027" cy="2050496"/>
          </a:xfrm>
          <a:prstGeom prst="rect">
            <a:avLst/>
          </a:prstGeom>
        </p:spPr>
      </p:pic>
      <p:pic>
        <p:nvPicPr>
          <p:cNvPr id="5" name="Picture 4"/>
          <p:cNvPicPr>
            <a:picLocks noChangeAspect="1"/>
          </p:cNvPicPr>
          <p:nvPr/>
        </p:nvPicPr>
        <p:blipFill>
          <a:blip r:embed="rId4"/>
          <a:stretch>
            <a:fillRect/>
          </a:stretch>
        </p:blipFill>
        <p:spPr>
          <a:xfrm>
            <a:off x="2051299" y="2961861"/>
            <a:ext cx="1940917" cy="2472358"/>
          </a:xfrm>
          <a:prstGeom prst="rect">
            <a:avLst/>
          </a:prstGeom>
        </p:spPr>
      </p:pic>
      <p:pic>
        <p:nvPicPr>
          <p:cNvPr id="6" name="Picture 5"/>
          <p:cNvPicPr>
            <a:picLocks noChangeAspect="1"/>
          </p:cNvPicPr>
          <p:nvPr/>
        </p:nvPicPr>
        <p:blipFill>
          <a:blip r:embed="rId5"/>
          <a:stretch>
            <a:fillRect/>
          </a:stretch>
        </p:blipFill>
        <p:spPr>
          <a:xfrm>
            <a:off x="8626562" y="3730487"/>
            <a:ext cx="2874705" cy="2070100"/>
          </a:xfrm>
          <a:prstGeom prst="rect">
            <a:avLst/>
          </a:prstGeom>
        </p:spPr>
      </p:pic>
    </p:spTree>
    <p:extLst>
      <p:ext uri="{BB962C8B-B14F-4D97-AF65-F5344CB8AC3E}">
        <p14:creationId xmlns:p14="http://schemas.microsoft.com/office/powerpoint/2010/main" val="1012369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10539" y="1980464"/>
            <a:ext cx="3339548" cy="226980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70C0"/>
                </a:solidFill>
              </a:rPr>
              <a:t>What different things might a historian use to find something out?</a:t>
            </a:r>
          </a:p>
          <a:p>
            <a:pPr algn="ctr"/>
            <a:r>
              <a:rPr lang="en-US" sz="3600" dirty="0" smtClean="0">
                <a:solidFill>
                  <a:srgbClr val="0070C0"/>
                </a:solidFill>
              </a:rPr>
              <a:t>ARTEFACTS (OBJECTS)</a:t>
            </a:r>
            <a:endParaRPr lang="en-US" sz="3600" dirty="0">
              <a:solidFill>
                <a:srgbClr val="0070C0"/>
              </a:solidFill>
            </a:endParaRPr>
          </a:p>
        </p:txBody>
      </p:sp>
      <p:pic>
        <p:nvPicPr>
          <p:cNvPr id="3" name="Picture 2"/>
          <p:cNvPicPr>
            <a:picLocks noChangeAspect="1"/>
          </p:cNvPicPr>
          <p:nvPr/>
        </p:nvPicPr>
        <p:blipFill>
          <a:blip r:embed="rId2"/>
          <a:stretch>
            <a:fillRect/>
          </a:stretch>
        </p:blipFill>
        <p:spPr>
          <a:xfrm>
            <a:off x="1613452" y="225287"/>
            <a:ext cx="2551043" cy="2551043"/>
          </a:xfrm>
          <a:prstGeom prst="rect">
            <a:avLst/>
          </a:prstGeom>
        </p:spPr>
      </p:pic>
      <p:pic>
        <p:nvPicPr>
          <p:cNvPr id="4" name="Picture 3"/>
          <p:cNvPicPr>
            <a:picLocks noChangeAspect="1"/>
          </p:cNvPicPr>
          <p:nvPr/>
        </p:nvPicPr>
        <p:blipFill>
          <a:blip r:embed="rId3"/>
          <a:stretch>
            <a:fillRect/>
          </a:stretch>
        </p:blipFill>
        <p:spPr>
          <a:xfrm>
            <a:off x="9216887" y="371301"/>
            <a:ext cx="1668472" cy="2699890"/>
          </a:xfrm>
          <a:prstGeom prst="rect">
            <a:avLst/>
          </a:prstGeom>
        </p:spPr>
      </p:pic>
      <p:pic>
        <p:nvPicPr>
          <p:cNvPr id="5" name="Picture 4"/>
          <p:cNvPicPr>
            <a:picLocks noChangeAspect="1"/>
          </p:cNvPicPr>
          <p:nvPr/>
        </p:nvPicPr>
        <p:blipFill>
          <a:blip r:embed="rId4"/>
          <a:stretch>
            <a:fillRect/>
          </a:stretch>
        </p:blipFill>
        <p:spPr>
          <a:xfrm>
            <a:off x="1511852" y="3571063"/>
            <a:ext cx="2652643" cy="1803797"/>
          </a:xfrm>
          <a:prstGeom prst="rect">
            <a:avLst/>
          </a:prstGeom>
        </p:spPr>
      </p:pic>
      <p:pic>
        <p:nvPicPr>
          <p:cNvPr id="6" name="Picture 5"/>
          <p:cNvPicPr>
            <a:picLocks noChangeAspect="1"/>
          </p:cNvPicPr>
          <p:nvPr/>
        </p:nvPicPr>
        <p:blipFill>
          <a:blip r:embed="rId5"/>
          <a:stretch>
            <a:fillRect/>
          </a:stretch>
        </p:blipFill>
        <p:spPr>
          <a:xfrm>
            <a:off x="8115463" y="4414629"/>
            <a:ext cx="2769896" cy="1920461"/>
          </a:xfrm>
          <a:prstGeom prst="rect">
            <a:avLst/>
          </a:prstGeom>
        </p:spPr>
      </p:pic>
    </p:spTree>
    <p:extLst>
      <p:ext uri="{BB962C8B-B14F-4D97-AF65-F5344CB8AC3E}">
        <p14:creationId xmlns:p14="http://schemas.microsoft.com/office/powerpoint/2010/main" val="7862976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10539" y="2319130"/>
            <a:ext cx="3339548" cy="198782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70C0"/>
                </a:solidFill>
              </a:rPr>
              <a:t>What different things might a historian use to find something out?</a:t>
            </a:r>
          </a:p>
          <a:p>
            <a:pPr algn="ctr"/>
            <a:r>
              <a:rPr lang="en-US" sz="3600" dirty="0" smtClean="0">
                <a:solidFill>
                  <a:srgbClr val="0070C0"/>
                </a:solidFill>
              </a:rPr>
              <a:t>BUILDINGS</a:t>
            </a:r>
            <a:endParaRPr lang="en-US" sz="3600" dirty="0">
              <a:solidFill>
                <a:srgbClr val="0070C0"/>
              </a:solidFill>
            </a:endParaRPr>
          </a:p>
        </p:txBody>
      </p:sp>
      <p:pic>
        <p:nvPicPr>
          <p:cNvPr id="3" name="Picture 2"/>
          <p:cNvPicPr>
            <a:picLocks noChangeAspect="1"/>
          </p:cNvPicPr>
          <p:nvPr/>
        </p:nvPicPr>
        <p:blipFill>
          <a:blip r:embed="rId2"/>
          <a:stretch>
            <a:fillRect/>
          </a:stretch>
        </p:blipFill>
        <p:spPr>
          <a:xfrm>
            <a:off x="1296505" y="258417"/>
            <a:ext cx="3184937" cy="2388703"/>
          </a:xfrm>
          <a:prstGeom prst="rect">
            <a:avLst/>
          </a:prstGeom>
        </p:spPr>
      </p:pic>
      <p:pic>
        <p:nvPicPr>
          <p:cNvPr id="4" name="Picture 3"/>
          <p:cNvPicPr>
            <a:picLocks noChangeAspect="1"/>
          </p:cNvPicPr>
          <p:nvPr/>
        </p:nvPicPr>
        <p:blipFill>
          <a:blip r:embed="rId3"/>
          <a:stretch>
            <a:fillRect/>
          </a:stretch>
        </p:blipFill>
        <p:spPr>
          <a:xfrm>
            <a:off x="8290708" y="528429"/>
            <a:ext cx="3766562" cy="2118691"/>
          </a:xfrm>
          <a:prstGeom prst="rect">
            <a:avLst/>
          </a:prstGeom>
        </p:spPr>
      </p:pic>
      <p:pic>
        <p:nvPicPr>
          <p:cNvPr id="5" name="Picture 4"/>
          <p:cNvPicPr>
            <a:picLocks noChangeAspect="1"/>
          </p:cNvPicPr>
          <p:nvPr/>
        </p:nvPicPr>
        <p:blipFill>
          <a:blip r:embed="rId4"/>
          <a:stretch>
            <a:fillRect/>
          </a:stretch>
        </p:blipFill>
        <p:spPr>
          <a:xfrm>
            <a:off x="8752193" y="3597966"/>
            <a:ext cx="2999033" cy="2623930"/>
          </a:xfrm>
          <a:prstGeom prst="rect">
            <a:avLst/>
          </a:prstGeom>
        </p:spPr>
      </p:pic>
      <p:pic>
        <p:nvPicPr>
          <p:cNvPr id="6" name="Picture 5"/>
          <p:cNvPicPr>
            <a:picLocks noChangeAspect="1"/>
          </p:cNvPicPr>
          <p:nvPr/>
        </p:nvPicPr>
        <p:blipFill>
          <a:blip r:embed="rId5"/>
          <a:stretch>
            <a:fillRect/>
          </a:stretch>
        </p:blipFill>
        <p:spPr>
          <a:xfrm>
            <a:off x="1167562" y="3710608"/>
            <a:ext cx="3202784" cy="1984513"/>
          </a:xfrm>
          <a:prstGeom prst="rect">
            <a:avLst/>
          </a:prstGeom>
        </p:spPr>
      </p:pic>
    </p:spTree>
    <p:extLst>
      <p:ext uri="{BB962C8B-B14F-4D97-AF65-F5344CB8AC3E}">
        <p14:creationId xmlns:p14="http://schemas.microsoft.com/office/powerpoint/2010/main" val="173533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35226"/>
            <a:ext cx="9601200" cy="798444"/>
          </a:xfrm>
        </p:spPr>
        <p:txBody>
          <a:bodyPr/>
          <a:lstStyle/>
          <a:p>
            <a:pPr algn="ctr"/>
            <a:r>
              <a:rPr lang="en-US" b="1" dirty="0" smtClean="0">
                <a:solidFill>
                  <a:srgbClr val="0070C0"/>
                </a:solidFill>
              </a:rPr>
              <a:t>Your Task Today</a:t>
            </a:r>
            <a:endParaRPr lang="en-US" b="1" dirty="0">
              <a:solidFill>
                <a:srgbClr val="0070C0"/>
              </a:solidFill>
            </a:endParaRPr>
          </a:p>
        </p:txBody>
      </p:sp>
      <p:sp>
        <p:nvSpPr>
          <p:cNvPr id="3" name="TextBox 2"/>
          <p:cNvSpPr txBox="1"/>
          <p:nvPr/>
        </p:nvSpPr>
        <p:spPr>
          <a:xfrm>
            <a:off x="1749287" y="1351722"/>
            <a:ext cx="9780104" cy="923330"/>
          </a:xfrm>
          <a:prstGeom prst="rect">
            <a:avLst/>
          </a:prstGeom>
          <a:noFill/>
        </p:spPr>
        <p:txBody>
          <a:bodyPr wrap="square" rtlCol="0">
            <a:spAutoFit/>
          </a:bodyPr>
          <a:lstStyle/>
          <a:p>
            <a:pPr algn="ctr"/>
            <a:r>
              <a:rPr lang="en-US" sz="5400" b="1" dirty="0" smtClean="0">
                <a:solidFill>
                  <a:srgbClr val="0070C0"/>
                </a:solidFill>
              </a:rPr>
              <a:t>Turn your table into a museum.</a:t>
            </a:r>
            <a:endParaRPr lang="en-US" sz="5400" b="1" dirty="0">
              <a:solidFill>
                <a:srgbClr val="0070C0"/>
              </a:solidFill>
            </a:endParaRPr>
          </a:p>
        </p:txBody>
      </p:sp>
    </p:spTree>
    <p:extLst>
      <p:ext uri="{BB962C8B-B14F-4D97-AF65-F5344CB8AC3E}">
        <p14:creationId xmlns:p14="http://schemas.microsoft.com/office/powerpoint/2010/main" val="1559072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617" y="208721"/>
            <a:ext cx="9601200" cy="3793436"/>
          </a:xfrm>
        </p:spPr>
        <p:txBody>
          <a:bodyPr>
            <a:normAutofit fontScale="90000"/>
          </a:bodyPr>
          <a:lstStyle/>
          <a:p>
            <a:pPr algn="ctr"/>
            <a:r>
              <a:rPr lang="en-US" b="1" dirty="0" smtClean="0">
                <a:solidFill>
                  <a:srgbClr val="0070C0"/>
                </a:solidFill>
              </a:rPr>
              <a:t>Each group is now going to be given an artefact (object).</a:t>
            </a:r>
            <a:br>
              <a:rPr lang="en-US" b="1" dirty="0" smtClean="0">
                <a:solidFill>
                  <a:srgbClr val="0070C0"/>
                </a:solidFill>
              </a:rPr>
            </a:br>
            <a:r>
              <a:rPr lang="en-US" b="1" dirty="0" smtClean="0">
                <a:solidFill>
                  <a:srgbClr val="0070C0"/>
                </a:solidFill>
              </a:rPr>
              <a:t/>
            </a:r>
            <a:br>
              <a:rPr lang="en-US" b="1" dirty="0" smtClean="0">
                <a:solidFill>
                  <a:srgbClr val="0070C0"/>
                </a:solidFill>
              </a:rPr>
            </a:br>
            <a:r>
              <a:rPr lang="en-US" b="1" dirty="0" smtClean="0">
                <a:solidFill>
                  <a:srgbClr val="0070C0"/>
                </a:solidFill>
              </a:rPr>
              <a:t>What questions do you want to ask about your object?</a:t>
            </a:r>
            <a:br>
              <a:rPr lang="en-US" b="1" dirty="0" smtClean="0">
                <a:solidFill>
                  <a:srgbClr val="0070C0"/>
                </a:solidFill>
              </a:rPr>
            </a:br>
            <a:r>
              <a:rPr lang="en-US" b="1" dirty="0">
                <a:solidFill>
                  <a:srgbClr val="0070C0"/>
                </a:solidFill>
              </a:rPr>
              <a:t/>
            </a:r>
            <a:br>
              <a:rPr lang="en-US" b="1" dirty="0">
                <a:solidFill>
                  <a:srgbClr val="0070C0"/>
                </a:solidFill>
              </a:rPr>
            </a:br>
            <a:r>
              <a:rPr lang="en-US" b="1" dirty="0" smtClean="0">
                <a:solidFill>
                  <a:srgbClr val="0070C0"/>
                </a:solidFill>
              </a:rPr>
              <a:t>Complete the page in your booklet ‘Key Questions to ask about your object’</a:t>
            </a:r>
            <a:br>
              <a:rPr lang="en-US" b="1" dirty="0" smtClean="0">
                <a:solidFill>
                  <a:srgbClr val="0070C0"/>
                </a:solidFill>
              </a:rPr>
            </a:br>
            <a:endParaRPr lang="en-US" b="1" dirty="0">
              <a:solidFill>
                <a:srgbClr val="0070C0"/>
              </a:solidFill>
            </a:endParaRPr>
          </a:p>
        </p:txBody>
      </p:sp>
    </p:spTree>
    <p:extLst>
      <p:ext uri="{BB962C8B-B14F-4D97-AF65-F5344CB8AC3E}">
        <p14:creationId xmlns:p14="http://schemas.microsoft.com/office/powerpoint/2010/main" val="2146741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02696" y="2337074"/>
            <a:ext cx="2928731" cy="180229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70C0"/>
                </a:solidFill>
              </a:rPr>
              <a:t>Who does your object belong to?</a:t>
            </a:r>
            <a:endParaRPr lang="en-US" sz="2800" b="1" dirty="0">
              <a:solidFill>
                <a:srgbClr val="0070C0"/>
              </a:solidFill>
            </a:endParaRPr>
          </a:p>
        </p:txBody>
      </p:sp>
      <p:pic>
        <p:nvPicPr>
          <p:cNvPr id="3" name="Picture 2"/>
          <p:cNvPicPr>
            <a:picLocks noChangeAspect="1"/>
          </p:cNvPicPr>
          <p:nvPr/>
        </p:nvPicPr>
        <p:blipFill>
          <a:blip r:embed="rId2"/>
          <a:stretch>
            <a:fillRect/>
          </a:stretch>
        </p:blipFill>
        <p:spPr>
          <a:xfrm>
            <a:off x="2043660" y="86139"/>
            <a:ext cx="2514459" cy="2875721"/>
          </a:xfrm>
          <a:prstGeom prst="rect">
            <a:avLst/>
          </a:prstGeom>
        </p:spPr>
      </p:pic>
      <p:pic>
        <p:nvPicPr>
          <p:cNvPr id="4" name="Picture 3"/>
          <p:cNvPicPr>
            <a:picLocks noChangeAspect="1"/>
          </p:cNvPicPr>
          <p:nvPr/>
        </p:nvPicPr>
        <p:blipFill>
          <a:blip r:embed="rId3"/>
          <a:stretch>
            <a:fillRect/>
          </a:stretch>
        </p:blipFill>
        <p:spPr>
          <a:xfrm>
            <a:off x="8553492" y="152399"/>
            <a:ext cx="2424830" cy="3251476"/>
          </a:xfrm>
          <a:prstGeom prst="rect">
            <a:avLst/>
          </a:prstGeom>
        </p:spPr>
      </p:pic>
      <p:pic>
        <p:nvPicPr>
          <p:cNvPr id="5" name="Picture 4"/>
          <p:cNvPicPr>
            <a:picLocks noChangeAspect="1"/>
          </p:cNvPicPr>
          <p:nvPr/>
        </p:nvPicPr>
        <p:blipFill>
          <a:blip r:embed="rId4"/>
          <a:stretch>
            <a:fillRect/>
          </a:stretch>
        </p:blipFill>
        <p:spPr>
          <a:xfrm>
            <a:off x="1807920" y="3350867"/>
            <a:ext cx="2122137" cy="3122820"/>
          </a:xfrm>
          <a:prstGeom prst="rect">
            <a:avLst/>
          </a:prstGeom>
        </p:spPr>
      </p:pic>
      <p:pic>
        <p:nvPicPr>
          <p:cNvPr id="6" name="Picture 5"/>
          <p:cNvPicPr>
            <a:picLocks noChangeAspect="1"/>
          </p:cNvPicPr>
          <p:nvPr/>
        </p:nvPicPr>
        <p:blipFill>
          <a:blip r:embed="rId5"/>
          <a:stretch>
            <a:fillRect/>
          </a:stretch>
        </p:blipFill>
        <p:spPr>
          <a:xfrm>
            <a:off x="8169965" y="4139370"/>
            <a:ext cx="3720548" cy="2313418"/>
          </a:xfrm>
          <a:prstGeom prst="rect">
            <a:avLst/>
          </a:prstGeom>
        </p:spPr>
      </p:pic>
    </p:spTree>
    <p:extLst>
      <p:ext uri="{BB962C8B-B14F-4D97-AF65-F5344CB8AC3E}">
        <p14:creationId xmlns:p14="http://schemas.microsoft.com/office/powerpoint/2010/main" val="334734292"/>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296</TotalTime>
  <Words>160</Words>
  <Application>Microsoft Macintosh PowerPoint</Application>
  <PresentationFormat>Widescreen</PresentationFormat>
  <Paragraphs>18</Paragraphs>
  <Slides>12</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12</vt:i4>
      </vt:variant>
    </vt:vector>
  </HeadingPairs>
  <TitlesOfParts>
    <vt:vector size="14" baseType="lpstr">
      <vt:lpstr>Franklin Gothic Book</vt:lpstr>
      <vt:lpstr>Crop</vt:lpstr>
      <vt:lpstr>PowerPoint Presentation</vt:lpstr>
      <vt:lpstr>THINK! If you were a historian and you wanted to find out about a particular period of history like the Tudors or an individual in history like Winston Churchill, what different things might you look at?</vt:lpstr>
      <vt:lpstr>PowerPoint Presentation</vt:lpstr>
      <vt:lpstr>PowerPoint Presentation</vt:lpstr>
      <vt:lpstr>PowerPoint Presentation</vt:lpstr>
      <vt:lpstr>PowerPoint Presentation</vt:lpstr>
      <vt:lpstr>Your Task Today</vt:lpstr>
      <vt:lpstr>Each group is now going to be given an artefact (object).  What questions do you want to ask about your object?  Complete the page in your booklet ‘Key Questions to ask about your object’ </vt:lpstr>
      <vt:lpstr>PowerPoint Presentation</vt:lpstr>
      <vt:lpstr>You are now going to be given 4 more pieces of information about your person.  Complete the page in your workbook about what extra details you have now learnt about your person. </vt:lpstr>
      <vt:lpstr>Now select 4 of your items (discard one) that you think best help support learning about your particular historical character.  You now need to complete your display card for your table top museum.</vt:lpstr>
      <vt:lpstr>Now go and have a look at the other table top museums and read their display cards.</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Keith Boden</cp:lastModifiedBy>
  <cp:revision>15</cp:revision>
  <dcterms:created xsi:type="dcterms:W3CDTF">2016-10-28T09:30:21Z</dcterms:created>
  <dcterms:modified xsi:type="dcterms:W3CDTF">2017-01-02T14:18:00Z</dcterms:modified>
</cp:coreProperties>
</file>