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6" r:id="rId5"/>
  </p:sldIdLst>
  <p:sldSz cx="13208000" cy="9906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FA10A-5073-4B99-90A6-C3EC0B736CB7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6E8E4-40B3-4FB7-870A-D63868C96B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16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Image: www.outline-world-map.com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6E8E4-40B3-4FB7-870A-D63868C96BE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532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71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714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903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12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4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08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01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709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097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877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7786A-1664-4BA5-BEAD-02C602EB465B}" type="datetimeFigureOut">
              <a:rPr lang="en-GB" smtClean="0"/>
              <a:t>06/05/2021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6F487-895C-400F-BA62-F3CCBF4B65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26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world map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28662"/>
            <a:ext cx="12925425" cy="817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67200" y="7912100"/>
            <a:ext cx="4635500" cy="736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481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15AC44F1767D479D6D3F9369FAC1E0" ma:contentTypeVersion="4" ma:contentTypeDescription="Create a new document." ma:contentTypeScope="" ma:versionID="39f98f8061eb5d05b0527768ee135038">
  <xsd:schema xmlns:xsd="http://www.w3.org/2001/XMLSchema" xmlns:xs="http://www.w3.org/2001/XMLSchema" xmlns:p="http://schemas.microsoft.com/office/2006/metadata/properties" xmlns:ns2="b977f954-2d26-402d-832a-a55b698c0007" targetNamespace="http://schemas.microsoft.com/office/2006/metadata/properties" ma:root="true" ma:fieldsID="d751a255dd748e823a28ed6530af4c8a" ns2:_="">
    <xsd:import namespace="b977f954-2d26-402d-832a-a55b698c00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7f954-2d26-402d-832a-a55b698c00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F64D87-CBEB-452D-A903-100A93FBAB1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60C541F-BB01-4730-8AD7-8B2ED5A3BF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98FE40-6C0F-4470-BE7E-113D0B5D0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77f954-2d26-402d-832a-a55b698c00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Compton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Compton School</dc:creator>
  <cp:lastModifiedBy>FoolProofs</cp:lastModifiedBy>
  <cp:revision>20</cp:revision>
  <dcterms:created xsi:type="dcterms:W3CDTF">2019-08-30T08:28:18Z</dcterms:created>
  <dcterms:modified xsi:type="dcterms:W3CDTF">2021-05-06T14:34:24Z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0x010100C515AC44F1767D479D6D3F9369FAC1E0</vt:lpwstr>
  </property>
</Properties>
</file>