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6"/>
  </p:notesMasterIdLst>
  <p:sldIdLst>
    <p:sldId id="256" r:id="rId5"/>
  </p:sldIdLst>
  <p:sldSz cx="13208000" cy="9906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16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FFA10A-5073-4B99-90A6-C3EC0B736CB7}" type="datetimeFigureOut">
              <a:rPr lang="en-GB" smtClean="0"/>
              <a:t>06/05/2021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66E8E4-40B3-4FB7-870A-D63868C96B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16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Image: www.outline-world-map.com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66E8E4-40B3-4FB7-870A-D63868C96BE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5532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621191"/>
            <a:ext cx="11226800" cy="3448756"/>
          </a:xfrm>
        </p:spPr>
        <p:txBody>
          <a:bodyPr anchor="b"/>
          <a:lstStyle>
            <a:lvl1pPr algn="ctr">
              <a:defRPr sz="866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1000" y="5202944"/>
            <a:ext cx="9906000" cy="2391656"/>
          </a:xfrm>
        </p:spPr>
        <p:txBody>
          <a:bodyPr/>
          <a:lstStyle>
            <a:lvl1pPr marL="0" indent="0" algn="ctr">
              <a:buNone/>
              <a:defRPr sz="3467"/>
            </a:lvl1pPr>
            <a:lvl2pPr marL="660380" indent="0" algn="ctr">
              <a:buNone/>
              <a:defRPr sz="2889"/>
            </a:lvl2pPr>
            <a:lvl3pPr marL="1320759" indent="0" algn="ctr">
              <a:buNone/>
              <a:defRPr sz="2600"/>
            </a:lvl3pPr>
            <a:lvl4pPr marL="1981139" indent="0" algn="ctr">
              <a:buNone/>
              <a:defRPr sz="2311"/>
            </a:lvl4pPr>
            <a:lvl5pPr marL="2641519" indent="0" algn="ctr">
              <a:buNone/>
              <a:defRPr sz="2311"/>
            </a:lvl5pPr>
            <a:lvl6pPr marL="3301898" indent="0" algn="ctr">
              <a:buNone/>
              <a:defRPr sz="2311"/>
            </a:lvl6pPr>
            <a:lvl7pPr marL="3962278" indent="0" algn="ctr">
              <a:buNone/>
              <a:defRPr sz="2311"/>
            </a:lvl7pPr>
            <a:lvl8pPr marL="4622658" indent="0" algn="ctr">
              <a:buNone/>
              <a:defRPr sz="2311"/>
            </a:lvl8pPr>
            <a:lvl9pPr marL="5283037" indent="0" algn="ctr">
              <a:buNone/>
              <a:defRPr sz="231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786A-1664-4BA5-BEAD-02C602EB465B}" type="datetimeFigureOut">
              <a:rPr lang="en-GB" smtClean="0"/>
              <a:t>06/05/2021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6F487-895C-400F-BA62-F3CCBF4B65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2714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786A-1664-4BA5-BEAD-02C602EB465B}" type="datetimeFigureOut">
              <a:rPr lang="en-GB" smtClean="0"/>
              <a:t>06/05/2021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6F487-895C-400F-BA62-F3CCBF4B65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1714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51976" y="527403"/>
            <a:ext cx="2847975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8051" y="527403"/>
            <a:ext cx="8378825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786A-1664-4BA5-BEAD-02C602EB465B}" type="datetimeFigureOut">
              <a:rPr lang="en-GB" smtClean="0"/>
              <a:t>06/05/2021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6F487-895C-400F-BA62-F3CCBF4B65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903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786A-1664-4BA5-BEAD-02C602EB465B}" type="datetimeFigureOut">
              <a:rPr lang="en-GB" smtClean="0"/>
              <a:t>06/05/2021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6F487-895C-400F-BA62-F3CCBF4B65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0126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172" y="2469624"/>
            <a:ext cx="11391900" cy="4120620"/>
          </a:xfrm>
        </p:spPr>
        <p:txBody>
          <a:bodyPr anchor="b"/>
          <a:lstStyle>
            <a:lvl1pPr>
              <a:defRPr sz="866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1172" y="6629226"/>
            <a:ext cx="11391900" cy="2166937"/>
          </a:xfrm>
        </p:spPr>
        <p:txBody>
          <a:bodyPr/>
          <a:lstStyle>
            <a:lvl1pPr marL="0" indent="0">
              <a:buNone/>
              <a:defRPr sz="3467">
                <a:solidFill>
                  <a:schemeClr val="tx1"/>
                </a:solidFill>
              </a:defRPr>
            </a:lvl1pPr>
            <a:lvl2pPr marL="66038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786A-1664-4BA5-BEAD-02C602EB465B}" type="datetimeFigureOut">
              <a:rPr lang="en-GB" smtClean="0"/>
              <a:t>06/05/2021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6F487-895C-400F-BA62-F3CCBF4B65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344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8050" y="2637014"/>
            <a:ext cx="561340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86550" y="2637014"/>
            <a:ext cx="561340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786A-1664-4BA5-BEAD-02C602EB465B}" type="datetimeFigureOut">
              <a:rPr lang="en-GB" smtClean="0"/>
              <a:t>06/05/2021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6F487-895C-400F-BA62-F3CCBF4B65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1086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9770" y="527405"/>
            <a:ext cx="11391900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9772" y="2428347"/>
            <a:ext cx="5587602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9772" y="3618442"/>
            <a:ext cx="5587602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6551" y="2428347"/>
            <a:ext cx="5615120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86551" y="3618442"/>
            <a:ext cx="5615120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786A-1664-4BA5-BEAD-02C602EB465B}" type="datetimeFigureOut">
              <a:rPr lang="en-GB" smtClean="0"/>
              <a:t>06/05/2021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6F487-895C-400F-BA62-F3CCBF4B65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5901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786A-1664-4BA5-BEAD-02C602EB465B}" type="datetimeFigureOut">
              <a:rPr lang="en-GB" smtClean="0"/>
              <a:t>06/05/2021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6F487-895C-400F-BA62-F3CCBF4B65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709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786A-1664-4BA5-BEAD-02C602EB465B}" type="datetimeFigureOut">
              <a:rPr lang="en-GB" smtClean="0"/>
              <a:t>06/05/2021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6F487-895C-400F-BA62-F3CCBF4B65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8097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9770" y="660400"/>
            <a:ext cx="4259924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5120" y="1426283"/>
            <a:ext cx="6686550" cy="7039681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9770" y="2971800"/>
            <a:ext cx="4259924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786A-1664-4BA5-BEAD-02C602EB465B}" type="datetimeFigureOut">
              <a:rPr lang="en-GB" smtClean="0"/>
              <a:t>06/05/2021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6F487-895C-400F-BA62-F3CCBF4B65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53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9770" y="660400"/>
            <a:ext cx="4259924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15120" y="1426283"/>
            <a:ext cx="6686550" cy="7039681"/>
          </a:xfrm>
        </p:spPr>
        <p:txBody>
          <a:bodyPr anchor="t"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9770" y="2971800"/>
            <a:ext cx="4259924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786A-1664-4BA5-BEAD-02C602EB465B}" type="datetimeFigureOut">
              <a:rPr lang="en-GB" smtClean="0"/>
              <a:t>06/05/2021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6F487-895C-400F-BA62-F3CCBF4B65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3877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8050" y="527405"/>
            <a:ext cx="11391900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8050" y="2637014"/>
            <a:ext cx="11391900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08050" y="9181397"/>
            <a:ext cx="29718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7786A-1664-4BA5-BEAD-02C602EB465B}" type="datetimeFigureOut">
              <a:rPr lang="en-GB" smtClean="0"/>
              <a:t>06/05/2021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5150" y="9181397"/>
            <a:ext cx="4457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8150" y="9181397"/>
            <a:ext cx="29718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6F487-895C-400F-BA62-F3CCBF4B65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262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320759" rtl="0" eaLnBrk="1" latinLnBrk="0" hangingPunct="1">
        <a:lnSpc>
          <a:spcPct val="90000"/>
        </a:lnSpc>
        <a:spcBef>
          <a:spcPct val="0"/>
        </a:spcBef>
        <a:buNone/>
        <a:defRPr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0190" indent="-330190" algn="l" defTabSz="1320759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sz="4044" kern="1200">
          <a:solidFill>
            <a:schemeClr val="tx1"/>
          </a:solidFill>
          <a:latin typeface="+mn-lt"/>
          <a:ea typeface="+mn-ea"/>
          <a:cs typeface="+mn-cs"/>
        </a:defRPr>
      </a:lvl1pPr>
      <a:lvl2pPr marL="990570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mage result for world map blan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75" y="728662"/>
            <a:ext cx="12925425" cy="8174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4267200" y="7912100"/>
            <a:ext cx="4635500" cy="736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2481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15AC44F1767D479D6D3F9369FAC1E0" ma:contentTypeVersion="4" ma:contentTypeDescription="Create a new document." ma:contentTypeScope="" ma:versionID="39f98f8061eb5d05b0527768ee135038">
  <xsd:schema xmlns:xsd="http://www.w3.org/2001/XMLSchema" xmlns:xs="http://www.w3.org/2001/XMLSchema" xmlns:p="http://schemas.microsoft.com/office/2006/metadata/properties" xmlns:ns2="b977f954-2d26-402d-832a-a55b698c0007" targetNamespace="http://schemas.microsoft.com/office/2006/metadata/properties" ma:root="true" ma:fieldsID="d751a255dd748e823a28ed6530af4c8a" ns2:_="">
    <xsd:import namespace="b977f954-2d26-402d-832a-a55b698c000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77f954-2d26-402d-832a-a55b698c000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0F64D87-CBEB-452D-A903-100A93FBAB1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60C541F-BB01-4730-8AD7-8B2ED5A3BF4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298FE40-6C0F-4470-BE7E-113D0B5D070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977f954-2d26-402d-832a-a55b698c000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</Words>
  <Application>Microsoft Office PowerPoint</Application>
  <PresentationFormat>Custom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The Compton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 Compton School</dc:creator>
  <cp:lastModifiedBy>FoolProofs</cp:lastModifiedBy>
  <cp:revision>20</cp:revision>
  <dcterms:created xsi:type="dcterms:W3CDTF">2019-08-30T08:28:18Z</dcterms:created>
  <dcterms:modified xsi:type="dcterms:W3CDTF">2021-05-06T14:34:24Z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0x010100C515AC44F1767D479D6D3F9369FAC1E0</vt:lpwstr>
  </property>
</Properties>
</file>