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56" r:id="rId3"/>
    <p:sldId id="325" r:id="rId4"/>
    <p:sldId id="329" r:id="rId5"/>
    <p:sldId id="330" r:id="rId6"/>
    <p:sldId id="331" r:id="rId7"/>
    <p:sldId id="258" r:id="rId8"/>
    <p:sldId id="3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1646" autoAdjust="0"/>
  </p:normalViewPr>
  <p:slideViewPr>
    <p:cSldViewPr snapToGrid="0">
      <p:cViewPr varScale="1">
        <p:scale>
          <a:sx n="101" d="100"/>
          <a:sy n="101" d="100"/>
        </p:scale>
        <p:origin x="8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11.679"/>
    </inkml:context>
    <inkml:brush xml:id="br0">
      <inkml:brushProperty name="width" value="0.05" units="cm"/>
      <inkml:brushProperty name="height" value="0.05" units="cm"/>
      <inkml:brushProperty name="color" value="#E71224"/>
    </inkml:brush>
  </inkml:definitions>
  <inkml:trace contextRef="#ctx0" brushRef="#br0">1 1875 2303 0 0,'0'0'102'0'0,"2"-2"-1"0"0,21-12 2154 0 0,0 0-1 0 0,33-13 1 0 0,-4 5-1071 0 0,-8 10-381 0 0,-41 11-571 0 0,-1 0 6 0 0,37-12 634 0 0,-37 12-681 0 0,11-1 17 0 0,-11 2-127 0 0,1-1-14 0 0,16-3-55 0 0,-7 0 25 0 0,-4 0-9 0 0,2-1-16 0 0,0 1 44 0 0,20-14 234 0 0,-23 14-200 0 0,-4 0-89 0 0,8-11 105 0 0,-3 3-63 0 0,-5 9-37 0 0,-1 0 0 0 0,0 0 1 0 0,0 1-1 0 0,-1-2 1 0 0,1 1-1 0 0,-1 0 0 0 0,1 0 1 0 0,-1 0-1 0 0,0-1 0 0 0,0 1 1 0 0,0-5-1 0 0,1-3 12 0 0,0-1 33 0 0,9-28 285 0 0,-8 28-276 0 0,0 0 0 0 0,3-20 0 0 0,-5 19-17 0 0,4-26 31 0 0,-5 34-74 0 0,3-17 134 0 0,-1 9-41 0 0,0 4-46 0 0,-1 0-1 0 0,0 1 0 0 0,0-1 1 0 0,-2-15-1 0 0,1 20-3 0 0,1-13-2 0 0,-2-5 3 0 0,1 20-40 0 0,2-18 46 0 0,1 4-40 0 0,7-23 235 0 0,-6 25-207 0 0,10-26-108 0 0,-12 35 70 0 0,3-19 0 0 0,-3 14 0 0 0,-1-10 0 0 0,1 0 0 0 0,1 6 0 0 0,10-25 65 0 0,-6 16-65 0 0,5-26-1 0 0,-12 44 1 0 0,0 0 0 0 0,8-12 0 0 0,0 5 0 0 0,-1-3 0 0 0,1 2 0 0 0,0 1 0 0 0,-2 4 0 0 0,4-3 0 0 0,9-2 0 0 0,3-8 0 0 0,-1 0 0 0 0,-18 18 0 0 0,-1 1 0 0 0,1-1 0 0 0,0 1 0 0 0,-1 0 0 0 0,1 0 0 0 0,0 1 0 0 0,0-1 0 0 0,4-1 0 0 0,12-9 0 0 0,20-9 0 0 0,-26 14 0 0 0,1 1 0 0 0,0-1 0 0 0,1 1 0 0 0,0 0 0 0 0,-4-2 0 0 0,1-2 0 0 0,0-1 0 0 0,-1 0 0 0 0,-2 1 0 0 0,-2 1 11 0 0,-4 6 32 0 0,27-27-33 0 0,-18 17-10 0 0,-11 10 0 0 0,0-2 0 0 0,10-12 0 0 0,-8 13 0 0 0,12-19 0 0 0,5-21 0 0 0,-13 29 0 0 0,-5 12 0 0 0,2-1 0 0 0,16-22 0 0 0,-14 18 8 0 0,1-5 45 0 0,3-20-50 0 0,-9 27-3 0 0,10-21 0 0 0,-3 10 0 0 0,-5 16 0 0 0,0-2 0 0 0,10-28 0 0 0,-8 18 0 0 0,1 2 0 0 0,0-1 0 0 0,0 1 0 0 0,2-1 0 0 0,1-5 0 0 0,2 2 0 0 0,32-20 0 0 0,-32 26 0 0 0,-1-1 0 0 0,-1 2 0 0 0,7-3 0 0 0,3 0 0 0 0,-9 3 0 0 0,0-1 0 0 0,-1-2 0 0 0,0 0 0 0 0,-1 1 0 0 0,0-1 0 0 0,-2-1 0 0 0,-1-1 0 0 0,-1 0 0 0 0,-1 1 11 0 0,-1 7 32 0 0,4-6-33 0 0,2-1-10 0 0,0 0 0 0 0,-1 2 11 0 0,-5 6 32 0 0,1-7-33 0 0,-4 1-24 0 0,1 8-56 0 0,0 0-679 0 0,0-9-275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52.241"/>
    </inkml:context>
    <inkml:brush xml:id="br0">
      <inkml:brushProperty name="width" value="0.05" units="cm"/>
      <inkml:brushProperty name="height" value="0.05" units="cm"/>
      <inkml:brushProperty name="color" value="#E71224"/>
    </inkml:brush>
  </inkml:definitions>
  <inkml:trace contextRef="#ctx0" brushRef="#br0">0 0 4751 0 0,'0'0'9264'0'0,"7"11"-8593"0"0,-5-7-605 0 0,17 32 731 0 0,-19-33-787 0 0,2 1-14 0 0,11 7 134 0 0,-3-5-120 0 0,-2-2 1 0 0,-4-2 32 0 0,3 2-21 0 0,14 7 153 0 0,-19-10-83 0 0,-1-1-11 0 0,11 6-62 0 0,-9-6-38 0 0,12 0 3 0 0,-3 0 16 0 0,-1 0 0 0 0,-1 2 0 0 0,1 0 0 0 0,-1 0 0 0 0,7 0 0 0 0,0-4 0 0 0,-5 2 0 0 0,-1-2 0 0 0,-1 2 0 0 0,7-4 14 0 0,0 4 36 0 0,16 6 78 0 0,-20-4-127 0 0,-8-2 8 0 0,0 1 0 0 0,0 0 0 0 0,-1 0 0 0 0,1 0 0 0 0,0 0 0 0 0,7 5 0 0 0,-1-2-9 0 0,-3-1 11 0 0,-4-1 32 0 0,5 2-33 0 0,1 2-10 0 0,0 0 0 0 0,-1 2 0 0 0,-2-1-12 0 0,-6-6-48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53.387"/>
    </inkml:context>
    <inkml:brush xml:id="br0">
      <inkml:brushProperty name="width" value="0.05" units="cm"/>
      <inkml:brushProperty name="height" value="0.05" units="cm"/>
      <inkml:brushProperty name="color" value="#E71224"/>
    </inkml:brush>
  </inkml:definitions>
  <inkml:trace contextRef="#ctx0" brushRef="#br0">0 0 2759 0 0,'0'0'7024'0'0,"2"2"-6872"0"0,13 14 300 0 0,-13-15-320 0 0,-1 0-4 0 0,13 13 288 0 0,-12-12-256 0 0,-1-1 0 0 0,5 5-10 0 0,-5-5 36 0 0,1 1-106 0 0,11 11 160 0 0,-11-11-82 0 0,-1-1-92 0 0,49 51 965 0 0,-44-46-966 0 0,-3-3-11 0 0,2 2-33 0 0,-3-3 32 0 0,-1-1 11 0 0,6 3 0 0 0,-3-2 0 0 0,3 4 0 0 0,-3 0-1 0 0,-2-4-61 0 0,12 7 115 0 0,-11-8-74 0 0,11 12 52 0 0,-7-6-84 0 0,-4-5 32 0 0,34 37 234 0 0,-34-36-234 0 0,3 4-33 0 0,-1-1-401 0 0,3 3 1178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56.871"/>
    </inkml:context>
    <inkml:brush xml:id="br0">
      <inkml:brushProperty name="width" value="0.05" units="cm"/>
      <inkml:brushProperty name="height" value="0.05" units="cm"/>
      <inkml:brushProperty name="color" value="#E71224"/>
    </inkml:brush>
  </inkml:definitions>
  <inkml:trace contextRef="#ctx0" brushRef="#br0">1 1 2303 0 0,'0'0'6176'0'0,"1"1"-5852"0"0,15 27 1160 0 0,-15-26-1196 0 0,6 10 263 0 0,6 8-190 0 0,-12-19-263 0 0,0 2-63 0 0,0-1 1 0 0,0 0 0 0 0,0 0-1 0 0,0 0 1 0 0,0 0 0 0 0,1 0 0 0 0,2 2-1 0 0,-4-3-10 0 0,1 0 81 0 0,3 7 133 0 0,1-1 0 0 0,9 12 0 0 0,-5-8-127 0 0,-8-10 57 0 0,1 1-89 0 0,3 3 0 0 0,18 22 198 0 0,-15-19-268 0 0,6 7 1 0 0,-13-13 122 0 0,6 8 27 0 0,-2-2-176 0 0,1 1 16 0 0,0 0 11 0 0,-2-1 42 0 0,-2-5 1 0 0,3 6-44 0 0,-1 0 1 0 0,-3-6 32 0 0,4 4-22 0 0,0 3 22 0 0,-1-1-33 0 0,0 1-10 0 0,2 1 0 0 0,-1-1 11 0 0,0-1 32 0 0,3 4-7 0 0,-8-12-34 0 0,10 24 88 0 0,-6-14-69 0 0,0-1 22 0 0,5 32 21 0 0,-6-32-43 0 0,-2-5 22 0 0,1 5-33 0 0,2 0-10 0 0,0 1 0 0 0,1-3 0 0 0,2 1 0 0 0,-2 1 0 0 0,-1 1 0 0 0,0-1 0 0 0,-2 0 0 0 0,1 1 0 0 0,0-1 0 0 0,1 1 0 0 0,-2-3-14 0 0,-1-6-77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01.385"/>
    </inkml:context>
    <inkml:brush xml:id="br0">
      <inkml:brushProperty name="width" value="0.05" units="cm"/>
      <inkml:brushProperty name="height" value="0.05" units="cm"/>
      <inkml:brushProperty name="color" value="#E71224"/>
    </inkml:brush>
  </inkml:definitions>
  <inkml:trace contextRef="#ctx0" brushRef="#br0">1227 256 3223 0 0,'0'0'4318'0'0,"-1"-2"-3997"0"0,-3-5-8 0 0,3 5-1 0 0,-18-18 1336 0 0,-3 1-521 0 0,21 18-494 0 0,-1 1-573 0 0,1-1 0 0 0,-1 1-1 0 0,0-1 1 0 0,0 1-1 0 0,1-1 1 0 0,-1 0-1 0 0,1 0 1 0 0,-1 0 0 0 0,-2-2-1 0 0,-13-7 313 0 0,6 4-120 0 0,0 0-1 0 0,0 0 0 0 0,1-1 0 0 0,-12-10 0 0 0,-17-10 348 0 0,-3 8-102 0 0,40 18-413 0 0,-1 0-16 0 0,-11-3-5 0 0,1 1 79 0 0,-26-4 0 0 0,19 5-19 0 0,-20-7-41 0 0,23 5-82 0 0,-49-15 368 0 0,7 6-125 0 0,54 12-200 0 0,-41 1-33 0 0,4 0-10 0 0,37 1-2 0 0,-21-4 15 0 0,-18-3 115 0 0,13 6-75 0 0,2 0 1 0 0,3-2-37 0 0,18 0 2 0 0,-40 1 19 0 0,34 1-38 0 0,-1 0 0 0 0,2 0 0 0 0,1 1 0 0 0,-1 2 0 0 0,0-4 0 0 0,-1 1 0 0 0,1 0 0 0 0,-1 1 0 0 0,1 0 0 0 0,1 2 0 0 0,-1 0 0 0 0,1-1 0 0 0,-1-2 0 0 0,3 0 11 0 0,5 0 32 0 0,-7 0-33 0 0,-2 1-10 0 0,1 2 0 0 0,0-3 0 0 0,1 0 0 0 0,-1-4 0 0 0,1 2 0 0 0,3 2 0 0 0,-1-2 0 0 0,2 0 0 0 0,-1 0 0 0 0,-1 0 0 0 0,-1 1 0 0 0,8 0 0 0 0,-8-6 0 0 0,-5-2 11 0 0,15 8 81 0 0,-10-3-997 0 0,-13 7-1213 0 0,21-2 622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02.491"/>
    </inkml:context>
    <inkml:brush xml:id="br0">
      <inkml:brushProperty name="width" value="0.05" units="cm"/>
      <inkml:brushProperty name="height" value="0.05" units="cm"/>
      <inkml:brushProperty name="color" value="#E71224"/>
    </inkml:brush>
  </inkml:definitions>
  <inkml:trace contextRef="#ctx0" brushRef="#br0">201 1 1375 0 0,'0'0'7752'0'0,"-12"2"-7472"0"0,-6 4 32 0 0,17-6-168 0 0,-11 2 118 0 0,7-3-223 0 0,3 1-18 0 0,1-1-1 0 0,-1 1 1 0 0,1 0 0 0 0,-1 0-1 0 0,1 0 1 0 0,-1 0 0 0 0,1 1 0 0 0,0-1-1 0 0,-1 0 1 0 0,1 1 0 0 0,-1-1 0 0 0,-1 1-1 0 0,-20 5 18 0 0,13-4-38 0 0,0-1 0 0 0,-13 1 153 0 0,4-3-34 0 0,0 1 169 0 0,2 0-784 0 0,9 0 264 0 0,5 0-46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07.404"/>
    </inkml:context>
    <inkml:brush xml:id="br0">
      <inkml:brushProperty name="width" value="0.05" units="cm"/>
      <inkml:brushProperty name="height" value="0.05" units="cm"/>
      <inkml:brushProperty name="color" value="#E71224"/>
    </inkml:brush>
  </inkml:definitions>
  <inkml:trace contextRef="#ctx0" brushRef="#br0">663 0 2759 0 0,'0'0'5640'0'0,"-8"4"-5470"0"0,2-2-120 0 0,0 0 1 0 0,-1-1 0 0 0,1 0 0 0 0,-8 0-1 0 0,7 0 56 0 0,1-1 0 0 0,-1 1 1 0 0,1 1-1 0 0,-13 3 0 0 0,9-2 98 0 0,0-1 0 0 0,0 0 0 0 0,0-1 0 0 0,-19 1 1 0 0,-19 2-33 0 0,46-4-164 0 0,-15 3 22 0 0,0 0 0 0 0,-1-2 0 0 0,-20 0 0 0 0,-104 3 999 0 0,131-4-1029 0 0,1 0 0 0 0,1 1 11 0 0,-1 0 32 0 0,3 1-22 0 0,4-1 22 0 0,-5 1-33 0 0,-1-1-10 0 0,1 0 14 0 0,-1-1 50 0 0,1 0 5 0 0,4 0 11 0 0,3 0-68 0 0,1 1 0 0 0,-1-1-1 0 0,0 0 1 0 0,0 1 0 0 0,0-1 0 0 0,0 0 0 0 0,0 0 0 0 0,0 0-1 0 0,0 0 1 0 0,0 0 0 0 0,0 0 0 0 0,0 0 0 0 0,-2 0-1 0 0,-15-2 189 0 0,15 1-187 0 0,-13 0 140 0 0,6-1-142 0 0,6 3-12 0 0,-14 4 1 0 0,10-4 0 0 0,1-2 11 0 0,4 0 32 0 0,2 1-103 0 0,0-1 0 0 0,0 1 0 0 0,0 0 0 0 0,0-1 0 0 0,0 1 0 0 0,0 0 0 0 0,0-1 0 0 0,0 1 1 0 0,0 0-1 0 0,-1 0 0 0 0,1 0 0 0 0,0 0 0 0 0,0 0 0 0 0,-2 1 0 0 0,1-1 71 0 0,0 1-377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08.770"/>
    </inkml:context>
    <inkml:brush xml:id="br0">
      <inkml:brushProperty name="width" value="0.05" units="cm"/>
      <inkml:brushProperty name="height" value="0.05" units="cm"/>
      <inkml:brushProperty name="color" value="#E71224"/>
    </inkml:brush>
  </inkml:definitions>
  <inkml:trace contextRef="#ctx0" brushRef="#br0">328 1 2759 0 0,'0'0'3736'0'0,"0"2"-3664"0"0,-3 6 0 0 0,2-6 0 0 0,1 0 0 0 0,-7 15 11 0 0,6-15 36 0 0,-13 16 857 0 0,8-14-902 0 0,4-1 9 0 0,-5 4-4 0 0,0 1-11 0 0,-1-2 4 0 0,7-5-69 0 0,-11 9 75 0 0,2 2-70 0 0,2-6 35 0 0,-22 19 381 0 0,27-22-353 0 0,-1 0 0 0 0,1-1 0 0 0,0 1 1 0 0,-1-1-1 0 0,0 0 0 0 0,-6 4 0 0 0,-19 12 263 0 0,8-3-232 0 0,2 3-2 0 0,12-13-36 0 0,-31 16 418 0 0,37-20-388 0 0,1-1-89 0 0,0 0 0 0 0,0 0 0 0 0,0 1 0 0 0,0-1 0 0 0,0 0 0 0 0,0 0 0 0 0,0 1 0 0 0,0-1 0 0 0,0 0 0 0 0,0 0 0 0 0,0 0 0 0 0,0 1-1 0 0,-1-1 1 0 0,1 0 0 0 0,0 0 0 0 0,0 0 0 0 0,0 1 0 0 0,0-1 0 0 0,0 0 0 0 0,0 0 0 0 0,-1 0 0 0 0,1 0 0 0 0,0 1 0 0 0,0-1 0 0 0,0 0 0 0 0,-1 0-1 0 0,1 0 1 0 0,0 0 0 0 0,0 0 0 0 0,0 0 0 0 0,-1 0 0 0 0,1 0 0 0 0,0 0 0 0 0,0 0 0 0 0,0 1 0 0 0,-1-1 0 0 0,0 0 8 0 0,0 0 0 0 0,-1 1 0 0 0,1 0 0 0 0,0-1 0 0 0,0 1 0 0 0,0 0 0 0 0,-1 0 0 0 0,1-1 0 0 0,0 1 0 0 0,0 0 0 0 0,0 0-1 0 0,1 0 1 0 0,-1 0 0 0 0,0 0 0 0 0,0 1 0 0 0,0-1 0 0 0,0 1 0 0 0,-3 5 51 0 0,2-3-10 0 0,-3 4-44 0 0,4-7-7 0 0,0 0 0 0 0,1-1-1 0 0,-1 1 1 0 0,0 0 0 0 0,1 0-1 0 0,-1-1 1 0 0,1 1 0 0 0,-1 0-1 0 0,1 0 1 0 0,0 0 0 0 0,-1 0-1 0 0,1 0 1 0 0,0-1 0 0 0,0 1-1 0 0,0 0 1 0 0,-1 2 0 0 0,0 0 40 0 0,-8 6-4 0 0,8-7 121 0 0,0 2-63 0 0,1-4-97 0 0,0 0 0 0 0,0 0 0 0 0,0 0 0 0 0,0 0 0 0 0,0 0 0 0 0,0 0 0 0 0,0 0 0 0 0,0 0 0 0 0,-1 0 0 0 0,1-1 0 0 0,0 1 0 0 0,0 0 0 0 0,0 0 0 0 0,0 0 0 0 0,0 0 0 0 0,0 0 0 0 0,0 0-1 0 0,0 0 1 0 0,0 0 0 0 0,0 0 0 0 0,0 0 0 0 0,0 0 0 0 0,0 0 0 0 0,0 0 0 0 0,-1 0 0 0 0,1 0 0 0 0,0 0 0 0 0,0 0 0 0 0,0 0 0 0 0,0 0 0 0 0,0 0 0 0 0,0 0 0 0 0,0 0 0 0 0,0 0 0 0 0,0 0 0 0 0,0 0 0 0 0,0 0 0 0 0,0 0 0 0 0,0 0 0 0 0,-1 0 0 0 0,1 0 0 0 0,0 0 0 0 0,0 1 0 0 0,0-1 0 0 0,0 0 0 0 0,0 0 0 0 0,0 0 0 0 0,0 0-1 0 0,0 0 1 0 0,0 0 0 0 0,0 0 0 0 0,0 0 0 0 0,0 0 0 0 0,0 0 0 0 0,0 0 0 0 0,0 0 0 0 0,0 0 0 0 0,0 0 0 0 0,0 0 0 0 0,0 1 0 0 0,0-1 0 0 0,0 0 0 0 0,0 0 0 0 0,0 0 0 0 0,-6 26 76 0 0,6-22-33 0 0,1 7-33 0 0,5 29 65 0 0,-6-36-32 0 0,-1 6-33 0 0,1 3-10 0 0,0 1 0 0 0,-1-1-789 0 0,-1-1-3158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11.760"/>
    </inkml:context>
    <inkml:brush xml:id="br0">
      <inkml:brushProperty name="width" value="0.05" units="cm"/>
      <inkml:brushProperty name="height" value="0.05" units="cm"/>
      <inkml:brushProperty name="color" value="#E71224"/>
    </inkml:brush>
  </inkml:definitions>
  <inkml:trace contextRef="#ctx0" brushRef="#br0">0 1 2759 0 0,'0'0'7712'0'0,"1"2"-7540"0"0,10 44 1696 0 0,-10-44-1589 0 0,0 4-69 0 0,1 0 0 0 0,0 0 0 0 0,0 0-1 0 0,4 6 1 0 0,-5-10 10 0 0,4 12-48 0 0,-3-12-158 0 0,9 24 196 0 0,2 7 2 0 0,-12-31 48 0 0,0 0-206 0 0,1 0 0 0 0,0 0-1 0 0,-1 0 1 0 0,1 0 0 0 0,-1 0-1 0 0,2 4 1 0 0,-2-5-43 0 0,2 3 42 0 0,4 4 1 0 0,0 1-33 0 0,-5-6 22 0 0,2 4-22 0 0,-2-3 22 0 0,3 5-22 0 0,1-1 35 0 0,6 17 133 0 0,-11-23-45 0 0,2 0-80 0 0,8 13 11 0 0,-9-11-32 0 0,5 4-33 0 0,0 1-10 0 0,-1-1 0 0 0,0 1 11 0 0,2-1 32 0 0,-1-1-22 0 0,-4-4 32 0 0,4 4 1 0 0,2 3-44 0 0,-1 0-10 0 0,0-1 0 0 0,-1-2 11 0 0,-4-4 32 0 0,3 2-22 0 0,-4-2 22 0 0,10 7-32 0 0,-11-9-12 0 0,16 24 1 0 0,-15-21 0 0 0,10 14 54 0 0,-7-11-44 0 0,4 2-10 0 0,1-1 0 0 0,-2 1 0 0 0,1 1 0 0 0,-2-3 11 0 0,-5-4 32 0 0,5 4-33 0 0,0 3-10 0 0,-1 1 0 0 0,0-1 0 0 0,-1-1 11 0 0,-4-8 153 0 0,9 22-2283 0 0,-9-20 871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14.811"/>
    </inkml:context>
    <inkml:brush xml:id="br0">
      <inkml:brushProperty name="width" value="0.05" units="cm"/>
      <inkml:brushProperty name="height" value="0.05" units="cm"/>
      <inkml:brushProperty name="color" value="#E71224"/>
    </inkml:brush>
  </inkml:definitions>
  <inkml:trace contextRef="#ctx0" brushRef="#br0">0 1 1839 0 0,'0'0'8560'0'0,"1"2"-8304"0"0,16 31 1616 0 0,-16-31-1397 0 0,6 9-215 0 0,16 21 395 0 0,-21-31-566 0 0,-1 1-8 0 0,15 15 159 0 0,-15-15-165 0 0,1 0-6 0 0,5 7-5 0 0,1 1 6 0 0,9 9 115 0 0,-15-17-96 0 0,5 11 171 0 0,-3-5-186 0 0,-3-6 11 0 0,6 10 160 0 0,-3 1-83 0 0,14 17 76 0 0,-16-27-184 0 0,1 2-8 0 0,1 1 1 0 0,-1 0-1 0 0,0-1 1 0 0,-1 1-1 0 0,0 0 1 0 0,1 0-1 0 0,-2 0 1 0 0,2 8-1 0 0,-2-8-7 0 0,0-5 32 0 0,-1 1 14 0 0,0 9-16 0 0,0-1-5 0 0,0-6-10 0 0,0 5-44 0 0,3 5-16 0 0,-2 16 130 0 0,-3-5-50 0 0,2-2 1 0 0,0-19-22 0 0,-2 8 14 0 0,1-7-34 0 0,2 11 6 0 0,-1-11 4 0 0,2 3-21 0 0,-2-6 40 0 0,1 3 14 0 0,-3 18 49 0 0,1-13-58 0 0,1 0-46 0 0,-4 40 171 0 0,4-48-139 0 0,-1 0 1 0 0,0 7-33 0 0,0-5 22 0 0,-1 5-22 0 0,0 3 22 0 0,-1-3-22 0 0,-6 16 160 0 0,5-13-181 0 0,1 0 0 0 0,-1 1 11 0 0,0-3 32 0 0,0 1-33 0 0,1-2 1 0 0,1-6 32 0 0,-1 8-33 0 0,1 0-10 0 0,-1 1 0 0 0,1 8 4 0 0,2-17 3 0 0,0-1 46 0 0,0 0 1 0 0,0 9-44 0 0,1 3-10 0 0,0-3 11 0 0,0-7 32 0 0,1 6-33 0 0,0 3-10 0 0,1 10 11 0 0,-2-21 42 0 0,-1 0 1 0 0,2 8-44 0 0,0 1 1 0 0,-2-7 32 0 0,2 4-22 0 0,-2-3 22 0 0,3 10-29 0 0,-3-15-19 0 0,9 33 134 0 0,-6-21-129 0 0,-1 1 0 0 0,2-1 0 0 0,-2 1 0 0 0,-1-1 0 0 0,4 0 0 0 0,-3-1 0 0 0,1 0 0 0 0,-2-3 11 0 0,0-4 32 0 0,0 5-22 0 0,0-7 72 0 0,-1 0-135 0 0,0 8 16 0 0,0-8-35 0 0,0 3-1549 0 0,1-1 1439 0 0,-1 0-1 0 0,0 0 1 0 0,-1 0 0 0 0,0 6 0 0 0,0 7-170 0 0,1-15 213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47.865"/>
    </inkml:context>
    <inkml:brush xml:id="br0">
      <inkml:brushProperty name="width" value="0.05" units="cm"/>
      <inkml:brushProperty name="height" value="0.05" units="cm"/>
      <inkml:brushProperty name="color" value="#E71224"/>
    </inkml:brush>
  </inkml:definitions>
  <inkml:trace contextRef="#ctx0" brushRef="#br0">0 11 2303 0 0,'0'0'6967'0'0,"4"-10"1845"0"0,-3 12-8649 0 0,3 8 37 0 0,-1 0 1 0 0,0 1 0 0 0,0-1 0 0 0,1 20 0 0 0,-1-9-75 0 0,-2-9 52 0 0,0 1-1 0 0,0-1 0 0 0,-1 1 1 0 0,-1 0-1 0 0,-3 18 0 0 0,0-10 63 0 0,5-14-144 0 0,-1-4-96 0 0,-4 10 126 0 0,3-11-237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13.490"/>
    </inkml:context>
    <inkml:brush xml:id="br0">
      <inkml:brushProperty name="width" value="0.05" units="cm"/>
      <inkml:brushProperty name="height" value="0.05" units="cm"/>
      <inkml:brushProperty name="color" value="#E71224"/>
    </inkml:brush>
  </inkml:definitions>
  <inkml:trace contextRef="#ctx0" brushRef="#br0">0 55 5063 0 0,'0'0'720'0'0,"2"-2"-497"0"0,3-3-6 0 0,-3 3-25 0 0,0 0-108 0 0,16-20 62 0 0,-9 11-136 0 0,-2 2-20 0 0,-6 7-54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48.900"/>
    </inkml:context>
    <inkml:brush xml:id="br0">
      <inkml:brushProperty name="width" value="0.05" units="cm"/>
      <inkml:brushProperty name="height" value="0.05" units="cm"/>
      <inkml:brushProperty name="color" value="#E71224"/>
    </inkml:brush>
  </inkml:definitions>
  <inkml:trace contextRef="#ctx0" brushRef="#br0">138 62 1839 0 0,'0'0'3906'0'0,"3"-10"-433"0"0,-3 6-3001 0 0,0 0-1 0 0,0 0 1 0 0,0 0 0 0 0,0 0-1 0 0,-1 0 1 0 0,0 0 0 0 0,-2-8 1439 0 0,-9 7-733 0 0,11 4-1075 0 0,0 1 0 0 0,0-1 0 0 0,1 0 0 0 0,-1 1-1 0 0,0-1 1 0 0,0 1 0 0 0,0-1 0 0 0,0 1 0 0 0,0 0 0 0 0,0-1 0 0 0,0 1 0 0 0,0 0-1 0 0,0 0 1 0 0,0 0 0 0 0,0 0 0 0 0,0 0 0 0 0,0 0 0 0 0,0 0 0 0 0,0 0-1 0 0,0 0 1 0 0,0 0 0 0 0,0 1 0 0 0,-2 0 0 0 0,-4 4 117 0 0,0 0 1 0 0,1 1 0 0 0,0 0-1 0 0,-6 7 1 0 0,-1 1 53 0 0,11-12-186 0 0,-1 2 69 0 0,0 0-1 0 0,0 0 1 0 0,0 1-1 0 0,-5 9 1 0 0,-8 16 111 0 0,15-29-215 0 0,-7 20 105 0 0,7-19-93 0 0,1 0-4 0 0,0 9-49 0 0,1 3-12 0 0,0-1 11 0 0,2 0 42 0 0,1 1 1 0 0,3-2-33 0 0,2-3 22 0 0,0-1-33 0 0,2-2-10 0 0,0-1 11 0 0,0-1 32 0 0,0 0-33 0 0,-1-2-10 0 0,0-2 0 0 0,1 0 0 0 0,1 1 1 0 0,-8-2 1 0 0,10-2-15 0 0,-14 3 9 0 0,1-1 1 0 0,0 1 0 0 0,0 0 0 0 0,-1 0 0 0 0,1 0 0 0 0,0-1 0 0 0,-1 1 0 0 0,1 0 0 0 0,0-1 0 0 0,-1 1 0 0 0,1-1 0 0 0,0 1 0 0 0,-1-1 0 0 0,1 1 0 0 0,0-2 0 0 0,13-10-86 0 0,-12 10 41 0 0,4-5 36 0 0,4-4 15 0 0,-8 7-20 0 0,2-6-33 0 0,3-4 60 0 0,-6 11-18 0 0,0 1 0 0 0,0-1 0 0 0,0 1 0 0 0,0-1 0 0 0,-1 1 0 0 0,1-1 0 0 0,-1 1 0 0 0,1-1 0 0 0,-1-4 0 0 0,1 2 4 0 0,-1 2-18 0 0,0-14-10 0 0,-5-16 32 0 0,4 29 0 0 0,0 2 0 0 0,-2-24 0 0 0,1 7-16 0 0,1 17-58 0 0,-3-4 116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49.747"/>
    </inkml:context>
    <inkml:brush xml:id="br0">
      <inkml:brushProperty name="width" value="0.05" units="cm"/>
      <inkml:brushProperty name="height" value="0.05" units="cm"/>
      <inkml:brushProperty name="color" value="#E71224"/>
    </inkml:brush>
  </inkml:definitions>
  <inkml:trace contextRef="#ctx0" brushRef="#br0">107 1 1375 0 0,'0'0'11384'0'0,"-1"1"-10948"0"0,-13 8 344 0 0,13-9-400 0 0,-1 1-17 0 0,-5 5-67 0 0,0 0 1 0 0,0 0-1 0 0,1 0 1 0 0,0 1-1 0 0,0 0 1 0 0,0 0-1 0 0,1 1 0 0 0,0-1 1 0 0,0 1-1 0 0,1 0 1 0 0,0 1-1 0 0,1-1 1 0 0,0 1-1 0 0,-3 11 1 0 0,4-9-93 0 0,0-3-41 0 0,0 0 0 0 0,1 1-1 0 0,0-1 1 0 0,0 17 0 0 0,2-19-130 0 0,-1 0 28 0 0,1 0-1 0 0,0 0 1 0 0,1 0-1 0 0,-1-1 1 0 0,4 9-1 0 0,0-2-48 0 0,1 0-1 0 0,3-4 32 0 0,0-4-49 0 0,-6-3-72 0 0,-1-2-188 0 0,0 0 234 0 0,0 0 0 0 0,0 0 1 0 0,0-1-1 0 0,1 1 0 0 0,-1 0 0 0 0,0-1 0 0 0,-1 0 0 0 0,1 1 1 0 0,2-4-1 0 0,-1 1-17 0 0,-1 0 0 0 0,0 0 1 0 0,0 0-1 0 0,-1 0 1 0 0,1 0-1 0 0,1-9 1 0 0,-3 12-22 0 0,0-1 17 0 0,-2-6 42 0 0,-2-1 11 0 0,-3 1 0 0 0,-1 1 0 0 0,1 2 14 0 0,4 4 50 0 0,-4-1-36 0 0,6 2-163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0.397"/>
    </inkml:context>
    <inkml:brush xml:id="br0">
      <inkml:brushProperty name="width" value="0.05" units="cm"/>
      <inkml:brushProperty name="height" value="0.05" units="cm"/>
      <inkml:brushProperty name="color" value="#E71224"/>
    </inkml:brush>
  </inkml:definitions>
  <inkml:trace contextRef="#ctx0" brushRef="#br0">0 13 2759 0 0,'0'0'15516'0'0,"2"1"-15394"0"0,1 0-84 0 0,-1 1-30 0 0,14-2 323 0 0,1 1-249 0 0,-9-2-84 0 0,7-3 78 0 0,-11 3-33 0 0,5-2-33 0 0,1-1-10 0 0,-1 0 11 0 0,-8 4 194 0 0,4 10-29 0 0,-4-5-86 0 0,0 1-1 0 0,1-1 1 0 0,-2 0 0 0 0,1 0-1 0 0,-1 1 1 0 0,0-1 0 0 0,0 10-1 0 0,-10 41 356 0 0,4-24-187 0 0,0 43 54 0 0,4-62-253 0 0,0-1-4 0 0,2-1-87 0 0,0-9-184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0.809"/>
    </inkml:context>
    <inkml:brush xml:id="br0">
      <inkml:brushProperty name="width" value="0.05" units="cm"/>
      <inkml:brushProperty name="height" value="0.05" units="cm"/>
      <inkml:brushProperty name="color" value="#E71224"/>
    </inkml:brush>
  </inkml:definitions>
  <inkml:trace contextRef="#ctx0" brushRef="#br0">0 0 2759 0 0,'0'0'12183'0'0,"2"0"-11830"0"0,30 0 1762 0 0,3 0-3764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1.206"/>
    </inkml:context>
    <inkml:brush xml:id="br0">
      <inkml:brushProperty name="width" value="0.05" units="cm"/>
      <inkml:brushProperty name="height" value="0.05" units="cm"/>
      <inkml:brushProperty name="color" value="#E71224"/>
    </inkml:brush>
  </inkml:definitions>
  <inkml:trace contextRef="#ctx0" brushRef="#br0">0 19 4143 0 0,'0'0'13575'0'0,"3"1"-13266"0"0,5 0-133 0 0,0 0-1 0 0,1-1 1 0 0,-1 1-1 0 0,1-1 1 0 0,-1-1-1 0 0,1 0 1 0 0,13-3-1 0 0,-1 0-191 0 0,-19 4-64 0 0,19-8-1068 0 0,-11 3-6504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2.145"/>
    </inkml:context>
    <inkml:brush xml:id="br0">
      <inkml:brushProperty name="width" value="0.05" units="cm"/>
      <inkml:brushProperty name="height" value="0.05" units="cm"/>
      <inkml:brushProperty name="color" value="#E71224"/>
    </inkml:brush>
  </inkml:definitions>
  <inkml:trace contextRef="#ctx0" brushRef="#br0">118 11 3223 0 0,'0'0'10232'0'0,"-8"-5"-8496"0"0,-10 0-608 0 0,16 4-760 0 0,0 1-10 0 0,0 1-247 0 0,0-1 0 0 0,0 0 1 0 0,0 1-1 0 0,0-1 0 0 0,0 1 1 0 0,0-1-1 0 0,-3 3 0 0 0,3-2 161 0 0,-8 5 96 0 0,-16 10 78 0 0,25-15-332 0 0,-2 3 51 0 0,-10 7 28 0 0,8-8-103 0 0,2-1-92 0 0,-2 9 152 0 0,4-9-23 0 0,1 0-52 0 0,0 11-11 0 0,1-8-59 0 0,1 0 64 0 0,2 4-9 0 0,3 2-51 0 0,-4-7-5 0 0,2-2-5 0 0,15 16 1 0 0,-11-10 0 0 0,-1 1 0 0 0,-2-2 0 0 0,-5-6 0 0 0,1 0 0 0 0,-1 0 0 0 0,0 1 0 0 0,0-1 0 0 0,0 0 0 0 0,1 1 0 0 0,-2-1 0 0 0,1 1 0 0 0,0-1 0 0 0,0 1 0 0 0,0-1 0 0 0,0 3 0 0 0,14 35 0 0 0,-13-35 0 0 0,5 17 0 0 0,-3 7-213 0 0,-4-18 202 0 0,-2 3 11 0 0,-1-4-13 0 0,2-8-54 0 0,1 0 60 0 0,0-1 0 0 0,-1 0 0 0 0,1 1-1 0 0,0-1 1 0 0,0 0 0 0 0,0 1 0 0 0,-1-1 0 0 0,1 0-1 0 0,0 1 1 0 0,0-1 0 0 0,-1 0 0 0 0,1 0 0 0 0,0 1-1 0 0,-1-1 1 0 0,1 0 0 0 0,0 0 0 0 0,0 0 0 0 0,-1 1-1 0 0,1-1 1 0 0,0 0 0 0 0,-1 0 0 0 0,1 0 0 0 0,-1 0-1 0 0,1 0 1 0 0,0 0 0 0 0,-1 0 0 0 0,1 0 0 0 0,0 0-1 0 0,-1 0 1 0 0,1 0 0 0 0,-1 0 0 0 0,1 0 0 0 0,0 0-1 0 0,-1 0 1 0 0,1 0 0 0 0,0 0 0 0 0,-1 0 0 0 0,1-1-1 0 0,-1 1 1 0 0,-12-4-90 0 0,12 3 17 0 0,0 1 71 0 0,1-1 0 0 0,0 0 0 0 0,-1 1 0 0 0,1-1 0 0 0,-1 0-1 0 0,1 0 1 0 0,-1 1 0 0 0,1-1 0 0 0,-1 1 0 0 0,1-1 0 0 0,-1 1 0 0 0,1-1 0 0 0,-1 1 0 0 0,0-1 0 0 0,-1 0 0 0 0,1 0 2 0 0,0 0 1 0 0,0 1-1 0 0,-1-1 1 0 0,1 0-1 0 0,0 0 0 0 0,0-1 1 0 0,0 1-1 0 0,0 0 1 0 0,-1-2-1 0 0,-3-9-5 0 0,4 8 12 0 0,1-10 0 0 0,5-15 0 0 0,-3 19 0 0 0,0-2 0 0 0,-1 9 0 0 0,6-10 0 0 0,-4 8 0 0 0,11-27 0 0 0,-13 28 0 0 0,7-13 0 0 0,-2 8 0 0 0,0 1 0 0 0,14-21-80 0 0,-16 24 114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6.821"/>
    </inkml:context>
    <inkml:brush xml:id="br0">
      <inkml:brushProperty name="width" value="0.05" units="cm"/>
      <inkml:brushProperty name="height" value="0.05" units="cm"/>
      <inkml:brushProperty name="color" value="#E71224"/>
    </inkml:brush>
  </inkml:definitions>
  <inkml:trace contextRef="#ctx0" brushRef="#br0">7 1 2759 0 0,'0'0'13424'0'0,"0"2"-13094"0"0,3 6-95 0 0,0 1 0 0 0,-1 0 1 0 0,-1 0-1 0 0,1-1 1 0 0,-2 1-1 0 0,1 10 0 0 0,-4 57 1066 0 0,2-62-1095 0 0,-3 18 167 0 0,-6 28 62 0 0,9-58-504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7.428"/>
    </inkml:context>
    <inkml:brush xml:id="br0">
      <inkml:brushProperty name="width" value="0.05" units="cm"/>
      <inkml:brushProperty name="height" value="0.05" units="cm"/>
      <inkml:brushProperty name="color" value="#E71224"/>
    </inkml:brush>
  </inkml:definitions>
  <inkml:trace contextRef="#ctx0" brushRef="#br0">81 27 2303 0 0,'0'0'4328'0'0,"1"-12"2588"0"0,-4 5-6329 0 0,3 5 542 0 0,-1 2-1014 0 0,1 0 1 0 0,0-1-1 0 0,0 1 0 0 0,-1 0 0 0 0,1-1 0 0 0,0 1 0 0 0,-1 0 1 0 0,1-1-1 0 0,0 1 0 0 0,-1 0 0 0 0,1-1 0 0 0,0 1 1 0 0,-1 0-1 0 0,1 0 0 0 0,-1 0 0 0 0,1-1 0 0 0,0 1 0 0 0,-1 0 1 0 0,1 0-1 0 0,-1 0 0 0 0,-3 1-21 0 0,0 1-1 0 0,1 0 1 0 0,-1 0-1 0 0,0 0 1 0 0,1 1 0 0 0,0-1-1 0 0,0 1 1 0 0,0 0 0 0 0,0 0-1 0 0,0 0 1 0 0,0 0 0 0 0,-4 7-1 0 0,4-4 1 0 0,0 1 0 0 0,0-1 1 0 0,0 1-1 0 0,1 0 0 0 0,0 0 0 0 0,-3 13 0 0 0,4-12-5 0 0,0-1 0 0 0,1 0 0 0 0,-1 0 0 0 0,1 0 0 0 0,1 0-1 0 0,-1 0 1 0 0,1 0 0 0 0,0 1 0 0 0,4 11 0 0 0,0-10-15 0 0,-3-6 4 0 0,10 13 8 0 0,-11-14-70 0 0,1 0 1 0 0,-1 0-1 0 0,1-1 1 0 0,0 1-1 0 0,0 0 1 0 0,0-1-1 0 0,0 1 0 0 0,2 1 1 0 0,-3-3-13 0 0,0 1 60 0 0,3 0 0 0 0,-1-1-64 0 0,11-8 77 0 0,-13 8-70 0 0,1-1 0 0 0,-1 1-1 0 0,1-1 1 0 0,-1 0 0 0 0,0 0 0 0 0,0 1 0 0 0,1-1 0 0 0,-1 0 0 0 0,0 0 0 0 0,0 0-1 0 0,0-1 1 0 0,0 1 0 0 0,0 0 0 0 0,0 0 0 0 0,0-1 0 0 0,-1 1 0 0 0,1 0 0 0 0,1-2 0 0 0,-1-1-13 0 0,5-7 6 0 0,-1 1 0 0 0,-3 5 0 0 0,0 0 0 0 0,-1 0 0 0 0,1 0 0 0 0,-1 0 0 0 0,0 0 0 0 0,0-6 0 0 0,1-3 0 0 0,2 1 0 0 0,-6-13 0 0 0,1 9-496 0 0,0 15 271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8.208"/>
    </inkml:context>
    <inkml:brush xml:id="br0">
      <inkml:brushProperty name="width" value="0.05" units="cm"/>
      <inkml:brushProperty name="height" value="0.05" units="cm"/>
      <inkml:brushProperty name="color" value="#E71224"/>
    </inkml:brush>
  </inkml:definitions>
  <inkml:trace contextRef="#ctx0" brushRef="#br0">0 0 2759 0 0,'0'0'12328'0'0,"2"2"-12049"0"0,8 3 78 0 0,0 0 1 0 0,0-1 0 0 0,1 0-1 0 0,0-1 1 0 0,17 4-1 0 0,9 1 283 0 0,-35-8-505 0 0,10-2 34 0 0,28-4 1183 0 0,-33 40-848 0 0,-8-20-415 0 0,0 0-1 0 0,-1 0 0 0 0,-5 18 1 0 0,-1 4 33 0 0,0 3-8 0 0,6-30-152 0 0,1-7-207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8.600"/>
    </inkml:context>
    <inkml:brush xml:id="br0">
      <inkml:brushProperty name="width" value="0.05" units="cm"/>
      <inkml:brushProperty name="height" value="0.05" units="cm"/>
      <inkml:brushProperty name="color" value="#E71224"/>
    </inkml:brush>
  </inkml:definitions>
  <inkml:trace contextRef="#ctx0" brushRef="#br0">1 50 5063 0 0,'0'0'7583'0'0,"5"-10"-5814"0"0,1 7-1278 0 0,-1-1 1 0 0,1 1-1 0 0,0 0 0 0 0,7-3 0 0 0,-10 6-227 0 0,11-3 288 0 0,13 0-172 0 0,-15 1-990 0 0,0 0 0 0 0,0 0-1 0 0,17-7 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15.004"/>
    </inkml:context>
    <inkml:brush xml:id="br0">
      <inkml:brushProperty name="width" value="0.05" units="cm"/>
      <inkml:brushProperty name="height" value="0.05" units="cm"/>
      <inkml:brushProperty name="color" value="#E71224"/>
    </inkml:brush>
  </inkml:definitions>
  <inkml:trace contextRef="#ctx0" brushRef="#br0">1 110 2303 0 0,'0'0'3686'0'0,"2"-2"-3513"0"0,6-7 302 0 0,-6 7-401 0 0,12-19 204 0 0,-13 19-92 0 0,7-10 294 0 0,-3 3-389 0 0,-2 5-32 0 0,4-4-49 0 0,3-3-10 0 0,11-8-92 0 0,-19 17 16 0 0,9-5-430 0 0,-9 6 100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8.968"/>
    </inkml:context>
    <inkml:brush xml:id="br0">
      <inkml:brushProperty name="width" value="0.05" units="cm"/>
      <inkml:brushProperty name="height" value="0.05" units="cm"/>
      <inkml:brushProperty name="color" value="#E71224"/>
    </inkml:brush>
  </inkml:definitions>
  <inkml:trace contextRef="#ctx0" brushRef="#br0">84 7 7111 0 0,'0'0'5416'0'0,"-10"-7"-3504"0"0,7 8-1681 0 0,0-1 0 0 0,0 1-1 0 0,0 0 1 0 0,0 0 0 0 0,0 0-1 0 0,0 0 1 0 0,0 1 0 0 0,0-1-1 0 0,1 1 1 0 0,-1 0 0 0 0,-4 3-1 0 0,5-3-137 0 0,0 1 0 0 0,1-1-1 0 0,-1 1 1 0 0,1-1 0 0 0,-1 1 0 0 0,1-1-1 0 0,0 1 1 0 0,-1 4 0 0 0,0-4-40 0 0,-2 6 132 0 0,1 1 1 0 0,0-1-1 0 0,1 1 0 0 0,-1-1 0 0 0,2 1 0 0 0,-2 13 0 0 0,3-21 35 0 0,1 12-48 0 0,2 10-9 0 0,-1-21-70 0 0,2 4 1 0 0,-2-3-48 0 0,-1-1-29 0 0,1-1-1 0 0,-1 0 0 0 0,1 0 1 0 0,0 0-1 0 0,-1-1 0 0 0,1 1 1 0 0,0 0-1 0 0,0-1 0 0 0,0 1 1 0 0,3 1-1 0 0,-3-2 51 0 0,12 1 77 0 0,-3-2-119 0 0,5-3 37 0 0,-13 0-62 0 0,-2 1 10 0 0,7-4 40 0 0,-4 3-39 0 0,-1 1-1 0 0,0-1 1 0 0,0 0-1 0 0,0 0 1 0 0,3-4 0 0 0,-2 0-5 0 0,0 1 1 0 0,0-1 0 0 0,0 0 0 0 0,-1 0-1 0 0,0 0 1 0 0,0 0 0 0 0,-1-1 0 0 0,0 1 0 0 0,0-1-1 0 0,0-7 1 0 0,-2 13-7 0 0,1-1 0 0 0,-1 1 0 0 0,0 0 0 0 0,-1-1 0 0 0,1 1 0 0 0,0 0 0 0 0,-1 0 0 0 0,1-1 0 0 0,-1 1 0 0 0,0 0 0 0 0,1 0 0 0 0,-1 0 0 0 0,0 0 0 0 0,0 0 0 0 0,-1 0 0 0 0,1 0 0 0 0,0 0 0 0 0,-1 0 0 0 0,1 0 0 0 0,-1 1 0 0 0,1-1 0 0 0,-1 1 0 0 0,-3-3 0 0 0,-1-1 0 0 0,0-2 0 0 0,0 1 0 0 0,-1 0 0 0 0,2 0-10 0 0,4 5-52 0 0,-7-1-2850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2:59.414"/>
    </inkml:context>
    <inkml:brush xml:id="br0">
      <inkml:brushProperty name="width" value="0.05" units="cm"/>
      <inkml:brushProperty name="height" value="0.05" units="cm"/>
      <inkml:brushProperty name="color" value="#E71224"/>
    </inkml:brush>
  </inkml:definitions>
  <inkml:trace contextRef="#ctx0" brushRef="#br0">0 34 2303 0 0,'2'-1'6019'0'0,"18"-9"-866"0"0,-15 7-4563 0 0,-1 1-1 0 0,1-1 1 0 0,-1 1-1 0 0,1 0 1 0 0,0 1-1 0 0,6-2 1 0 0,4-1 134 0 0,-13 4-533 0 0,10 0 301 0 0,-9-1-454 0 0,0 0-20 0 0,14 3 164 0 0,18 2-575 0 0,-19-6-4831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00.216"/>
    </inkml:context>
    <inkml:brush xml:id="br0">
      <inkml:brushProperty name="width" value="0.05" units="cm"/>
      <inkml:brushProperty name="height" value="0.05" units="cm"/>
      <inkml:brushProperty name="color" value="#E71224"/>
    </inkml:brush>
  </inkml:definitions>
  <inkml:trace contextRef="#ctx0" brushRef="#br0">115 11 4607 0 0,'0'0'4386'0'0,"-8"-2"-2274"0"0,-16-2-412 0 0,23 4-1362 0 0,-11-2 404 0 0,-18 0 313 0 0,19 2-588 0 0,9 0-25 0 0,1 0-212 0 0,-4 1-122 0 0,5-1-82 0 0,-1 1 0 0 0,1-1 0 0 0,-1 0 0 0 0,1 0 0 0 0,-1 0 0 0 0,0 0 0 0 0,1 0 0 0 0,-1 1 0 0 0,1-1 0 0 0,-1 0 0 0 0,1 0 0 0 0,-1 1 0 0 0,1-1 0 0 0,0 0 0 0 0,-1 1 1 0 0,1-1-1 0 0,-1 0 0 0 0,1 1 0 0 0,0-1 0 0 0,-1 2 0 0 0,-1 1 43 0 0,0 1 1 0 0,1-1 0 0 0,0 1-1 0 0,-1 0 1 0 0,1 0 0 0 0,1 0 0 0 0,-1 4-1 0 0,0-6-10 0 0,2 0-4 0 0,6 17 118 0 0,-6-16-138 0 0,3 2 7 0 0,12 7 25 0 0,19 21 21 0 0,-33-30-45 0 0,5 5-33 0 0,-4-5-10 0 0,-1 0 0 0 0,1 0 0 0 0,-1 0 0 0 0,0 0 1 0 0,0 0-1 0 0,0 0 0 0 0,0 1 0 0 0,-1-1 0 0 0,0 0 0 0 0,2 5 0 0 0,-1 1 10 0 0,5 8 43 0 0,-7-11-43 0 0,-1-1 44 0 0,-1 5 0 0 0,1-4-90 0 0,0 1 1 0 0,-1-1-1 0 0,0 0 1 0 0,0 0-1 0 0,-1 0 1 0 0,0 0 0 0 0,-3 6-1 0 0,5-10 16 0 0,-2 1-23 0 0,-2 1 20 0 0,4-4 13 0 0,0 1 0 0 0,0 0 0 0 0,0-1-1 0 0,-1 1 1 0 0,1-1 0 0 0,0 1 0 0 0,0-1-1 0 0,0 0 1 0 0,0 1 0 0 0,0-1 0 0 0,-1 0 0 0 0,1 0-1 0 0,0 0 1 0 0,0 0 0 0 0,-1 0 0 0 0,1 0-1 0 0,0 0 1 0 0,0 0 0 0 0,0-1 0 0 0,0 1 0 0 0,-1 0-1 0 0,1-1 1 0 0,0 1 0 0 0,0-1 0 0 0,0 1-1 0 0,0-1 1 0 0,0 1 0 0 0,0-1 0 0 0,-2-1 0 0 0,1 0-24 0 0,-1-1-5 0 0,-3-7-26 0 0,5 8 61 0 0,1-1-1 0 0,0 1 1 0 0,-1-1-1 0 0,1 1 0 0 0,0-1 1 0 0,0 1-1 0 0,0-1 1 0 0,1 1-1 0 0,-1-1 1 0 0,1 1-1 0 0,-1-1 0 0 0,1 1 1 0 0,1-5-1 0 0,0 4 5 0 0,4-14 0 0 0,1 0 0 0 0,1 1 0 0 0,1 0 0 0 0,10-15 0 0 0,-15 26 0 0 0,3-11 0 0 0,3-7 0 0 0,-9 20 7 0 0,0 0 1 0 0,0 0-1 0 0,1 0 0 0 0,-1 0 0 0 0,1 0 0 0 0,3-4 0 0 0,-3 4-7 0 0,0 1 0 0 0,0 0 0 0 0,-1-1 0 0 0,1 1 0 0 0,-1-1 0 0 0,2-5 0 0 0,-2 6-74 0 0,0-6-302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01.065"/>
    </inkml:context>
    <inkml:brush xml:id="br0">
      <inkml:brushProperty name="width" value="0.05" units="cm"/>
      <inkml:brushProperty name="height" value="0.05" units="cm"/>
      <inkml:brushProperty name="color" value="#E71224"/>
    </inkml:brush>
  </inkml:definitions>
  <inkml:trace contextRef="#ctx0" brushRef="#br0">95 64 3679 0 0,'0'0'10139'0'0,"-10"-2"-8294"0"0,6 3-1687 0 0,0 0-1 0 0,1 0 1 0 0,-1 1-1 0 0,1 0 1 0 0,-1-1-1 0 0,1 1 1 0 0,0 0-1 0 0,-1 1 1 0 0,1-1-1 0 0,0 1 1 0 0,0-1-1 0 0,1 1 1 0 0,-1 0-1 0 0,1 0 1 0 0,-5 5-1 0 0,-11 34 371 0 0,17-40-448 0 0,1 0 0 0 0,-4 14 86 0 0,2-11-104 0 0,1 0 0 0 0,0 0 0 0 0,0 0 0 0 0,0 0 0 0 0,1 0 0 0 0,0 0 0 0 0,0 0 0 0 0,0 0 0 0 0,0 0 0 0 0,2 7 0 0 0,5 15 98 0 0,-3-17-106 0 0,6 0-33 0 0,-1-2 32 0 0,-6-6 1 0 0,10 7-46 0 0,-9-7 7 0 0,9 2 47 0 0,-9-2-17 0 0,4-1-23 0 0,-4-1 28 0 0,6-1 4 0 0,6-3-43 0 0,-13 1-12 0 0,-1 1 1 0 0,10-4 1 0 0,-10 4-2 0 0,6-9 55 0 0,-8 9-54 0 0,12-15 10 0 0,-6 0-10 0 0,-3 12 0 0 0,-2 1 0 0 0,1 1 0 0 0,-1 0 0 0 0,0-1 0 0 0,0 1 0 0 0,0-1 0 0 0,-1 0 0 0 0,1 1 0 0 0,-1-1 0 0 0,0 0 0 0 0,0-5 0 0 0,-5-58 0 0 0,1 57 1 0 0,2 4 11 0 0,0-1 1 0 0,0 1 0 0 0,1 0-1 0 0,-2-9 1 0 0,3 7-13 0 0,0 6 0 0 0,0 0 0 0 0,0 0 0 0 0,-1-1 0 0 0,1 1 0 0 0,0 0 0 0 0,-1 0 0 0 0,1-1 0 0 0,-2-2 0 0 0,-2-6 0 0 0,-1 2 0 0 0,-1 0 0 0 0,-1 3-16 0 0,6 5-64 0 0,-7 3-1231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06.821"/>
    </inkml:context>
    <inkml:brush xml:id="br0">
      <inkml:brushProperty name="width" value="0.05" units="cm"/>
      <inkml:brushProperty name="height" value="0.05" units="cm"/>
      <inkml:brushProperty name="color" value="#E71224"/>
    </inkml:brush>
  </inkml:definitions>
  <inkml:trace contextRef="#ctx0" brushRef="#br0">5 32 9007 0 0,'0'0'682'0'0,"0"-2"-369"0"0,4-6 2292 0 0,-4 6-1993 0 0,4-17 5495 0 0,-4 21-5866 0 0,-5 72 1206 0 0,-2 28-883 0 0,7-90-521 0 0,1 0-33 0 0,0-1-55 0 0,-1-9-195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07.452"/>
    </inkml:context>
    <inkml:brush xml:id="br0">
      <inkml:brushProperty name="width" value="0.05" units="cm"/>
      <inkml:brushProperty name="height" value="0.05" units="cm"/>
      <inkml:brushProperty name="color" value="#E71224"/>
    </inkml:brush>
  </inkml:definitions>
  <inkml:trace contextRef="#ctx0" brushRef="#br0">97 2 8839 0 0,'0'0'6344'0'0,"-10"-1"-4168"0"0,5 4-1988 0 0,-1 1 1 0 0,1-1-1 0 0,0 2 0 0 0,0-1 0 0 0,0 0 0 0 0,1 1 1 0 0,-1 0-1 0 0,1 0 0 0 0,1 0 0 0 0,-1 1 0 0 0,1-1 1 0 0,-1 1-1 0 0,-3 10 0 0 0,3-5-8 0 0,0 0-1 0 0,1 0 1 0 0,0 0 0 0 0,0 0-1 0 0,1 0 1 0 0,1 1 0 0 0,0 11-1 0 0,1-17-17 0 0,3 13 69 0 0,0-5-72 0 0,2-2-147 0 0,4 6-67 0 0,-7-16 61 0 0,-1 0 48 0 0,1-1 18 0 0,0 0-65 0 0,-1 0 0 0 0,1-1 0 0 0,0 1 0 0 0,0 0 0 0 0,0-1-1 0 0,-1 1 1 0 0,1-1 0 0 0,0 1 0 0 0,0-1 0 0 0,0 0 0 0 0,0 0-1 0 0,0 0 1 0 0,0 0 0 0 0,0 0 0 0 0,0 0 0 0 0,0-1 0 0 0,0 1-1 0 0,0-1 1 0 0,0 1 0 0 0,-1-1 0 0 0,1 0 0 0 0,0 0-1 0 0,0 0 1 0 0,-1 1 0 0 0,1-2 0 0 0,0 1 0 0 0,-1 0 0 0 0,3-2-1 0 0,-3 2 1 0 0,16-15 14 0 0,-11 9-17 0 0,0 1 1 0 0,-1-1-1 0 0,0 0 1 0 0,0 0-1 0 0,-1-1 1 0 0,7-12-1 0 0,-9 15-43 0 0,0-1 0 0 0,0 1 0 0 0,-1 0 0 0 0,0-1-1 0 0,0 1 1 0 0,0-1 0 0 0,0 1 0 0 0,-1-1 0 0 0,0 1 0 0 0,0-1-1 0 0,-1-8 1 0 0,-4-1-21 0 0,2 11 58 0 0,1 2-8 0 0,-3-8-48 0 0,3 7 36 0 0,1 1 0 0 0,-1-1-1 0 0,1 0 1 0 0,-1 1 0 0 0,0 0 0 0 0,0-1-1 0 0,0 1 1 0 0,0 0 0 0 0,0 0-1 0 0,0 0 1 0 0,-5-3 0 0 0,5 4-74 0 0,-2-1 100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08.170"/>
    </inkml:context>
    <inkml:brush xml:id="br0">
      <inkml:brushProperty name="width" value="0.05" units="cm"/>
      <inkml:brushProperty name="height" value="0.05" units="cm"/>
      <inkml:brushProperty name="color" value="#E71224"/>
    </inkml:brush>
  </inkml:definitions>
  <inkml:trace contextRef="#ctx0" brushRef="#br0">99 44 2303 0 0,'0'0'8858'0'0,"0"-10"-6404"0"0,-6-11-1390 0 0,6 20-720 0 0,-1 0-144 0 0,0-1-1 0 0,0 1 0 0 0,0 0 1 0 0,-1-1-1 0 0,1 1 1 0 0,0 0-1 0 0,0 0 1 0 0,-2-1-1 0 0,1 3-71 0 0,0 0 1 0 0,0 0-1 0 0,1 1 1 0 0,-1-1-1 0 0,0 1 1 0 0,1-1-1 0 0,-1 1 1 0 0,1-1-1 0 0,0 1 0 0 0,-1 0 1 0 0,0 2-1 0 0,-18 28 452 0 0,15-24-400 0 0,-1 4-9 0 0,1 1 0 0 0,0-1 0 0 0,0 1 0 0 0,1 0 0 0 0,1 0 0 0 0,0 0 0 0 0,1 0-1 0 0,1 1 1 0 0,0-1 0 0 0,1 25 0 0 0,0-34-148 0 0,1 0 33 0 0,0 0-1 0 0,-1 0 1 0 0,1 0 0 0 0,1 0-1 0 0,-1 0 1 0 0,1 0 0 0 0,-1 0 0 0 0,5 6-1 0 0,-4-7 15 0 0,-1-1 0 0 0,0 0 0 0 0,1 0 0 0 0,0 0 0 0 0,-1 0 0 0 0,4 2 0 0 0,-2-1-133 0 0,-2-2-58 0 0,1 0-98 0 0,7 2 200 0 0,8 0 19 0 0,-12-4 0 0 0,-3-1 0 0 0,1 2-35 0 0,-1-1 0 0 0,0 1 0 0 0,0-1 0 0 0,0 0 0 0 0,0 0 0 0 0,0 1 1 0 0,0-2-1 0 0,0 1 0 0 0,0 0 0 0 0,-1 0 0 0 0,1 0 0 0 0,0-1 0 0 0,-1 1 0 0 0,1-1 0 0 0,0 0 0 0 0,-1 1 0 0 0,0-1 0 0 0,2-3 0 0 0,1-2-45 0 0,-2-2 0 0 0,-2 0 64 0 0,-2 1 16 0 0,2 8 0 0 0,0-1 0 0 0,0 0 0 0 0,-1 1 0 0 0,1-1 0 0 0,0 1 0 0 0,0-1 0 0 0,-1 0 0 0 0,1 1 0 0 0,0-1 0 0 0,-1 1 0 0 0,1-1 0 0 0,0 1 0 0 0,-1-1 0 0 0,1 1 0 0 0,-1-1 0 0 0,1 1 0 0 0,-1-1 0 0 0,1 1 0 0 0,-1 0 0 0 0,1-1 0 0 0,-1 1 0 0 0,-1-1 0 0 0,0 0 0 0 0,-3-4 0 0 0,-15-10 0 0 0,11 10 0 0 0,-11-1-4438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08.898"/>
    </inkml:context>
    <inkml:brush xml:id="br0">
      <inkml:brushProperty name="width" value="0.05" units="cm"/>
      <inkml:brushProperty name="height" value="0.05" units="cm"/>
      <inkml:brushProperty name="color" value="#E71224"/>
    </inkml:brush>
  </inkml:definitions>
  <inkml:trace contextRef="#ctx0" brushRef="#br0">136 41 8463 0 0,'0'0'2968'0'0,"-11"-13"-712"0"0,8 10-2073 0 0,1 1 0 0 0,-1-1 0 0 0,0 1 1 0 0,0 0-1 0 0,0 0 0 0 0,0 0 0 0 0,0 0 0 0 0,-1 1 0 0 0,1-1 0 0 0,-1 1 0 0 0,1 0 0 0 0,-1 0 0 0 0,1 0 0 0 0,-1 0 0 0 0,1 0 0 0 0,-1 1 0 0 0,0 0 0 0 0,1 0 1 0 0,-6 0-1 0 0,8 1 58 0 0,-20 4 591 0 0,19-5-766 0 0,0 1 2 0 0,0-1-1 0 0,1 1 1 0 0,-1 0-1 0 0,0-1 0 0 0,1 1 1 0 0,-1 0-1 0 0,1 0 1 0 0,-1 0-1 0 0,1 0 0 0 0,-1 0 1 0 0,1 0-1 0 0,0 1 1 0 0,-1-1-1 0 0,1 0 1 0 0,0 1-1 0 0,0-1 0 0 0,0 1 1 0 0,0-1-1 0 0,-1 3 1 0 0,1-2-123 0 0,8 10 96 0 0,-1-1-41 0 0,2-1 0 0 0,-3-4 11 0 0,0 0-1 0 0,0 0 1 0 0,0-1 0 0 0,8 7-1 0 0,-4-5 1 0 0,2 2-11 0 0,-1-1 0 0 0,0 0 11 0 0,7 7 34 0 0,-15-11-37 0 0,-1-3-5 0 0,0 0-1 0 0,0 0 0 0 0,1 0 1 0 0,-1 1-1 0 0,-1-1 1 0 0,1 0-1 0 0,0 1 0 0 0,0-1 1 0 0,0 1-1 0 0,-1-1 1 0 0,1 1-1 0 0,-1-1 0 0 0,1 1 1 0 0,-1 0-1 0 0,1-1 1 0 0,-1 1-1 0 0,0-1 0 0 0,0 1 1 0 0,0 1-1 0 0,0 3 10 0 0,0 2 11 0 0,-1-4 20 0 0,-3 9-32 0 0,1-8-12 0 0,-6 6 1 0 0,6-6 0 0 0,1-4 0 0 0,1 1 0 0 0,0 0 0 0 0,-1-1 0 0 0,1 1 0 0 0,-1-1 0 0 0,0 0 0 0 0,1 1 0 0 0,-1-1 0 0 0,0 0 0 0 0,0 0 0 0 0,0 0 0 0 0,0 0 0 0 0,-2 0 0 0 0,-11 6 1 0 0,10-7-68 0 0,-2 1 53 0 0,-2-4 2 0 0,9 3 9 0 0,-1-1 0 0 0,1 1 0 0 0,-1 0 0 0 0,0 0-1 0 0,1 0 1 0 0,-1-1 0 0 0,1 1 0 0 0,-1 0 0 0 0,1-1 0 0 0,-1 1-1 0 0,1 0 1 0 0,-1-1 0 0 0,1 1 0 0 0,-1 0 0 0 0,1-1 0 0 0,-1 1-1 0 0,1-1 1 0 0,0 1 0 0 0,-1-1 0 0 0,1 1 0 0 0,0-1 0 0 0,-1 1-1 0 0,1-1 1 0 0,0 0 0 0 0,0 1 0 0 0,0-1 0 0 0,-1 1-1 0 0,1-1 1 0 0,0 0 0 0 0,0 1 0 0 0,0-2 0 0 0,0 1-9 0 0,0-2 4 0 0,-1 1 0 0 0,1 0 0 0 0,-1 0 0 0 0,1 0 0 0 0,0 0 0 0 0,0-1 1 0 0,0 1-1 0 0,0 0 0 0 0,0 0 0 0 0,1 0 0 0 0,-1 0 0 0 0,2-4 0 0 0,0-5 4 0 0,-2 9 4 0 0,0 1 0 0 0,1-1 0 0 0,-1 1 0 0 0,0-1 0 0 0,0 1 0 0 0,1-1 0 0 0,-1 1 0 0 0,1-1 0 0 0,-1 1 0 0 0,1 0 0 0 0,0-1 0 0 0,0 1 0 0 0,-1 0 0 0 0,1-1 0 0 0,0 1 0 0 0,1-1 0 0 0,3-4 0 0 0,41-67-74 0 0,-45 70 60 0 0,11-11-43 0 0,10-6-463 0 0,-21 19 369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09.427"/>
    </inkml:context>
    <inkml:brush xml:id="br0">
      <inkml:brushProperty name="width" value="0.05" units="cm"/>
      <inkml:brushProperty name="height" value="0.05" units="cm"/>
      <inkml:brushProperty name="color" value="#E71224"/>
    </inkml:brush>
  </inkml:definitions>
  <inkml:trace contextRef="#ctx0" brushRef="#br0">1 21 9439 0 0,'0'0'7395'0'0,"2"1"-7055"0"0,31 12 572 0 0,-32-13-900 0 0,-1 0 0 0 0,0 0 0 0 0,0 0 0 0 0,0 0 0 0 0,1 1 0 0 0,-1-1 0 0 0,0 0 0 0 0,0 0 0 0 0,1 0 0 0 0,-1 0 0 0 0,0 0 0 0 0,1 0 0 0 0,-1 0 0 0 0,0 0 0 0 0,0 0 0 0 0,1 0 0 0 0,-1 0 0 0 0,0 0 0 0 0,0 0 0 0 0,1 0 0 0 0,-1 0-1 0 0,0 0 1 0 0,1 0 0 0 0,-1 0 0 0 0,0 0 0 0 0,0 0 0 0 0,1 0 0 0 0,-1 0 0 0 0,0-1 0 0 0,1 1 0 0 0,-1 0 3 0 0,0 0-1 0 0,1-1 1 0 0,-1 1 0 0 0,0 0-1 0 0,0 0 1 0 0,1 0-1 0 0,-1 0 1 0 0,1 0 0 0 0,-1-1-1 0 0,0 1 1 0 0,1 0-1 0 0,-1 0 1 0 0,0 0-1 0 0,1 0 1 0 0,-1 0 0 0 0,0 0-1 0 0,1 0 1 0 0,-1 0-1 0 0,1 1 1 0 0,-1-1-1 0 0,0 0 1 0 0,1 0 0 0 0,-1 0-1 0 0,33 4 459 0 0,3 0-83 0 0,-33-4-372 0 0,-1 0 1 0 0,1 1 0 0 0,0-1-1 0 0,-1 0 1 0 0,1 0 0 0 0,-1 0-1 0 0,1-1 1 0 0,0 1 0 0 0,-1-1-1 0 0,1 1 1 0 0,-1-1-1 0 0,1 0 1 0 0,-1 0 0 0 0,1 0-1 0 0,3-2 1 0 0,0-1-35 0 0,0 0 1 0 0,0 0-1 0 0,-1-1 0 0 0,7-6 1 0 0,-10 9-98 0 0,8-1-1313 0 0,-8 2-54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0.031"/>
    </inkml:context>
    <inkml:brush xml:id="br0">
      <inkml:brushProperty name="width" value="0.05" units="cm"/>
      <inkml:brushProperty name="height" value="0.05" units="cm"/>
      <inkml:brushProperty name="color" value="#E71224"/>
    </inkml:brush>
  </inkml:definitions>
  <inkml:trace contextRef="#ctx0" brushRef="#br0">1 0 10423 0 0,'0'0'8215'0'0,"2"1"-8014"0"0,14 5 116 0 0,-8-3-134 0 0,1 0 1 0 0,-1 0 0 0 0,11 1 0 0 0,-15-3-175 0 0,17 5 70 0 0,-8-6-31 0 0,-1-2-36 0 0,-1-1 0 0 0,-7 2 47 0 0,3-2 6 0 0,-6 2 639 0 0,-1 14-560 0 0,-1 16 60 0 0,-2-1 0 0 0,-11 46 1 0 0,1-3-87 0 0,3-8 52 0 0,8-42-497 0 0,2-19 113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26.209"/>
    </inkml:context>
    <inkml:brush xml:id="br0">
      <inkml:brushProperty name="width" value="0.05" units="cm"/>
      <inkml:brushProperty name="height" value="0.05" units="cm"/>
      <inkml:brushProperty name="color" value="#E71224"/>
    </inkml:brush>
  </inkml:definitions>
  <inkml:trace contextRef="#ctx0" brushRef="#br0">0 582 2759 0 0,'0'0'8206'0'0,"2"-1"-8076"0"0,7-2 254 0 0,-7 2-256 0 0,42-10 848 0 0,-42 10-909 0 0,0 1 10 0 0,9 0 47 0 0,0 0-1 0 0,0-1 1 0 0,0 0-1 0 0,0-1 1 0 0,0-1-1 0 0,-1 1 1 0 0,1-2-1 0 0,-1 1 0 0 0,18-10 1 0 0,14-6-20 0 0,-38 17-83 0 0,11-9 11 0 0,4-3-32 0 0,-12 9 0 0 0,15-11 0 0 0,-15 8 14 0 0,2-1-1 0 0,0 0-1 0 0,0 1 1 0 0,18-12-1 0 0,8-5-12 0 0,11-7 0 0 0,-37 26 0 0 0,5-1 0 0 0,-2-3 0 0 0,1 0 0 0 0,0 2 0 0 0,5-6 0 0 0,-1-1 0 0 0,-4 8 0 0 0,7-1 0 0 0,-18 6 0 0 0,15-11 0 0 0,-4 3 0 0 0,-1 1 0 0 0,1 1 0 0 0,1 0 0 0 0,-1-1 0 0 0,1 1 0 0 0,-1-1 0 0 0,0 1 0 0 0,-1 1 11 0 0,1 0 32 0 0,-1 0-33 0 0,-1 1-10 0 0,2-2 0 0 0,3 3 0 0 0,-1-1 0 0 0,-1 2 0 0 0,-1-2 0 0 0,2 2 0 0 0,1 2 0 0 0,1 1 0 0 0,0-1 0 0 0,-1 0 0 0 0,-1 0 0 0 0,2 0 0 0 0,0-2 0 0 0,1 1 0 0 0,-1 0 0 0 0,-2-1 0 0 0,-1 1 0 0 0,1 1 0 0 0,0 0 0 0 0,-1 2 0 0 0,1-2 0 0 0,1 2 0 0 0,-1 0 0 0 0,0-2 0 0 0,-1-2 0 0 0,-1 4 0 0 0,0-1 0 0 0,1-3 0 0 0,-1-1 0 0 0,0 2 0 0 0,1-2 0 0 0,0 2 0 0 0,1 0 0 0 0,-1 0 0 0 0,0-1 0 0 0,0 1 0 0 0,1-1 0 0 0,-1 0 0 0 0,-1 0 0 0 0,1-1 0 0 0,1 0 0 0 0,-2 0 0 0 0,1 1 0 0 0,1 2 0 0 0,-1-3 0 0 0,-1-3 0 0 0,-3 1-20 0 0,-8 6-77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0.432"/>
    </inkml:context>
    <inkml:brush xml:id="br0">
      <inkml:brushProperty name="width" value="0.05" units="cm"/>
      <inkml:brushProperty name="height" value="0.05" units="cm"/>
      <inkml:brushProperty name="color" value="#E71224"/>
    </inkml:brush>
  </inkml:definitions>
  <inkml:trace contextRef="#ctx0" brushRef="#br0">0 31 2303 0 0,'0'0'11711'0'0,"2"-1"-10894"0"0,3-2-490 0 0,0 0-1 0 0,0 0 0 0 0,0 0 1 0 0,7-2-1 0 0,-10 5 501 0 0,11-4-222 0 0,-9 3-437 0 0,1 0-1 0 0,0 1 1 0 0,0 0-1 0 0,0 0 1 0 0,6 1-1 0 0,-7-1-56 0 0,1 0 0 0 0,-1 0 0 0 0,0 0 0 0 0,1 0 0 0 0,6-2 0 0 0,-11 2-108 0 0,1 0-1 0 0,-1 0 1 0 0,0 0 0 0 0,0 0-1 0 0,0 0 1 0 0,0 0 0 0 0,1 0 0 0 0,-1 0-1 0 0,0 0 1 0 0,0-1 0 0 0,0 1 0 0 0,1 0-1 0 0,-1 0 1 0 0,0 0 0 0 0,0 0-1 0 0,0 0 1 0 0,1 0 0 0 0,-1 0 0 0 0,0 0-1 0 0,0 1 1 0 0,0-1 0 0 0,0 0-1 0 0,1 0 1 0 0,-1 0 0 0 0,0 0 0 0 0,0 0-1 0 0,0 0 1 0 0,0 0 0 0 0,1 0-1 0 0,-1 0 1 0 0,0 1 0 0 0,0-1 0 0 0,0 0-1 0 0,4 2-5 0 0,13-3 57 0 0,-8-2-78 0 0,-2 0-7 0 0,-5 1-832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0.990"/>
    </inkml:context>
    <inkml:brush xml:id="br0">
      <inkml:brushProperty name="width" value="0.05" units="cm"/>
      <inkml:brushProperty name="height" value="0.05" units="cm"/>
      <inkml:brushProperty name="color" value="#E71224"/>
    </inkml:brush>
  </inkml:definitions>
  <inkml:trace contextRef="#ctx0" brushRef="#br0">124 2 2303 0 0,'0'0'10280'0'0,"-10"-2"-7600"0"0,6 3-2482 0 0,1-1 0 0 0,-1 1 1 0 0,1 0-1 0 0,0 0 0 0 0,-1 0 0 0 0,1 0 0 0 0,0 0 0 0 0,0 1 0 0 0,0 0 0 0 0,0-1 1 0 0,0 1-1 0 0,0 0 0 0 0,0 1 0 0 0,0-1 0 0 0,1 0 0 0 0,-4 5 0 0 0,-7 9 551 0 0,9-11-627 0 0,0 0 1 0 0,0 0-1 0 0,0 1 0 0 0,1-1 0 0 0,0 1 0 0 0,0-1 0 0 0,1 1 0 0 0,-3 7 0 0 0,-7 38 702 0 0,11-49-696 0 0,1 0-2 0 0,0 6-13 0 0,0-6 96 0 0,1 0-109 0 0,0 8-23 0 0,6 27 150 0 0,-5-29-182 0 0,-1-4-31 0 0,0 0 0 0 0,1 1 0 0 0,0-1 0 0 0,-1 0 0 0 0,1 0 0 0 0,0 0 0 0 0,1-1 0 0 0,-1 1 0 0 0,1 0 0 0 0,3 3 0 0 0,0-1 8 0 0,0 0 0 0 0,0 0 0 0 0,1-1 0 0 0,6 5 0 0 0,2 0 4 0 0,-14-9-20 0 0,1 0 1 0 0,1 0-1 0 0,-1 0 1 0 0,0 0-1 0 0,0 0 1 0 0,0-1-1 0 0,0 1 1 0 0,0-1-1 0 0,1 1 1 0 0,-1-1 0 0 0,0 0-1 0 0,0 0 1 0 0,1 0-1 0 0,-1 0 1 0 0,0 0-1 0 0,1-1 1 0 0,3 0-1 0 0,-4 1-4 0 0,-1-1 0 0 0,1 1 0 0 0,0 0 1 0 0,-1-1-1 0 0,1 1 0 0 0,0-1 0 0 0,-1 0 0 0 0,1 1 0 0 0,-1-1 0 0 0,1 0 0 0 0,-1 0 0 0 0,0 0 0 0 0,1 0 0 0 0,-1 0 1 0 0,0 0-1 0 0,0 0 0 0 0,0-1 0 0 0,1 1 0 0 0,-1 0 0 0 0,-1-1 0 0 0,1 1 0 0 0,1-2 0 0 0,6-8 14 0 0,-5 9-22 0 0,16-16 28 0 0,0-16-18 0 0,-16 28-13 0 0,-3 5 3 0 0,2-2-6 0 0,-1 0-1 0 0,0 1 1 0 0,0-1 0 0 0,0 0 0 0 0,0 0 0 0 0,0 0-1 0 0,0 0 1 0 0,-1 0 0 0 0,0 0 0 0 0,0 0-1 0 0,1 1 1 0 0,-2-1 0 0 0,1 0 0 0 0,0 0-1 0 0,0 0 1 0 0,-1 0 0 0 0,0 0 0 0 0,0 0-1 0 0,-1-4 1 0 0,-2-5-7 0 0,0-1-1 0 0,-1 1 0 0 0,0-1 1 0 0,-1 1-1 0 0,-1 1 1 0 0,0-1-1 0 0,0 1 1 0 0,-17-19-1 0 0,13 21 20 0 0,6 9 0 0 0,2 0 0 0 0,-5-3 23 0 0,6 2-56 0 0,0 1-1 0 0,0-1 1 0 0,-1 0-1 0 0,1 1 1 0 0,0-1-1 0 0,-1 1 1 0 0,1 0-1 0 0,0 0 1 0 0,-1 0-1 0 0,-3 0 1 0 0,-5 2-434 0 0,0 2 242 0 0,2 2-5995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4.891"/>
    </inkml:context>
    <inkml:brush xml:id="br0">
      <inkml:brushProperty name="width" value="0.05" units="cm"/>
      <inkml:brushProperty name="height" value="0.05" units="cm"/>
      <inkml:brushProperty name="color" value="#E71224"/>
    </inkml:brush>
  </inkml:definitions>
  <inkml:trace contextRef="#ctx0" brushRef="#br0">0 277 1839 0 0,'0'0'5179'0'0,"1"2"-3516"0"0,13 29 3891 0 0,-4 1 1213 0 0,-9-34-6580 0 0,16-23-27 0 0,-2-1 1 0 0,-1-1 0 0 0,16-40 0 0 0,-5 9-37 0 0,-18 41-127 0 0,5-20 0 0 0,-1 4-12 0 0,-9 24 15 0 0,-1 6 0 0 0,0 1 0 0 0,0-1 0 0 0,0 0 0 0 0,0 0 0 0 0,0 1 0 0 0,0-1 0 0 0,3-3 0 0 0,4-7 2 0 0,-5 11-3 0 0,-1 1-11 0 0,-2 1 10 0 0,1 0 0 0 0,0 0-1 0 0,-1 0 1 0 0,1 1-1 0 0,-1-1 1 0 0,1 0 0 0 0,-1 0-1 0 0,1 0 1 0 0,-1 0-1 0 0,1 0 1 0 0,-1 1 0 0 0,1-1-1 0 0,-1 0 1 0 0,1 0-1 0 0,-1 1 1 0 0,1-1 0 0 0,-1 0-1 0 0,1 1 1 0 0,-1-1-1 0 0,0 1 1 0 0,1 0 0 0 0,-1-1 1 0 0,5 5 45 0 0,-1 0 1 0 0,0 0-1 0 0,0 1 0 0 0,0 0 0 0 0,-1 0 0 0 0,0 0 1 0 0,0 0-1 0 0,3 9 0 0 0,-2-5-13 0 0,8 21 121 0 0,13 60-1 0 0,-8-22-70 0 0,-9-36-69 0 0,5 13-2 0 0,-12-44 16 0 0,0 0-102 0 0,7 19-197 0 0,-7-19-2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5.275"/>
    </inkml:context>
    <inkml:brush xml:id="br0">
      <inkml:brushProperty name="width" value="0.05" units="cm"/>
      <inkml:brushProperty name="height" value="0.05" units="cm"/>
      <inkml:brushProperty name="color" value="#E71224"/>
    </inkml:brush>
  </inkml:definitions>
  <inkml:trace contextRef="#ctx0" brushRef="#br0">1 32 5063 0 0,'0'0'10272'0'0,"6"-7"-9162"0"0,-4 5-965 0 0,-1 0 0 0 0,1 0 0 0 0,0 0 0 0 0,0 0 0 0 0,0 0 0 0 0,0 1 0 0 0,0-1 0 0 0,4-1 0 0 0,-1 1-101 0 0,-1 1-1 0 0,0 0 1 0 0,1 0 0 0 0,-1 0 0 0 0,1 1 0 0 0,-1-1 0 0 0,9 1 0 0 0,14 2-1428 0 0,-14-2-86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5.623"/>
    </inkml:context>
    <inkml:brush xml:id="br0">
      <inkml:brushProperty name="width" value="0.05" units="cm"/>
      <inkml:brushProperty name="height" value="0.05" units="cm"/>
      <inkml:brushProperty name="color" value="#E71224"/>
    </inkml:brush>
  </inkml:definitions>
  <inkml:trace contextRef="#ctx0" brushRef="#br0">53 93 2303 0 0,'1'-2'102'0'0,"2"-1"-51"0"0,-2 2-46 0 0,0 0-1 0 0,0 0 1 0 0,0 0-1 0 0,0 0 1 0 0,0-1-1 0 0,0 1 1 0 0,-1 0-1 0 0,1-1 0 0 0,-1 1 1 0 0,1 0-1 0 0,-1-1 1 0 0,1 1-1 0 0,-1-1 1 0 0,1 1-1 0 0,-1-3 0 0 0,6-38 7884 0 0,-6 41-6700 0 0,-2-6 593 0 0,-4-7 3025 0 0,5 14-4745 0 0,-1 0 0 0 0,0 1 0 0 0,1-1 0 0 0,-1 0 0 0 0,1 1 0 0 0,-1 0 0 0 0,1-1 0 0 0,-1 1 1 0 0,1 0-1 0 0,-1 0 0 0 0,1 0 0 0 0,-1 0 0 0 0,1 0 0 0 0,0 0 0 0 0,0 0 0 0 0,0 0 0 0 0,-1 0 0 0 0,1 1 0 0 0,0-1 0 0 0,1 0 0 0 0,-1 1 0 0 0,0-1 1 0 0,0 1-1 0 0,-1 2 0 0 0,-1 6 52 0 0,-1 0-1 0 0,-3 19 1 0 0,4-16 63 0 0,-2 13 3 0 0,1 0 0 0 0,2 0 0 0 0,1 44 0 0 0,0-7-68 0 0,0-47-74 0 0,0 6 3 0 0,4 42 0 0 0,-2-48-16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6.008"/>
    </inkml:context>
    <inkml:brush xml:id="br0">
      <inkml:brushProperty name="width" value="0.05" units="cm"/>
      <inkml:brushProperty name="height" value="0.05" units="cm"/>
      <inkml:brushProperty name="color" value="#E71224"/>
    </inkml:brush>
  </inkml:definitions>
  <inkml:trace contextRef="#ctx0" brushRef="#br0">1 297 9215 0 0,'0'0'4447'0'0,"1"-1"-3816"0"0,6-6-33 0 0,-5 5-409 0 0,0-1 0 0 0,0 1 0 0 0,0 0 0 0 0,0 0 0 0 0,0 1 0 0 0,1-1 0 0 0,-1 0 0 0 0,1 1 0 0 0,-1-1 0 0 0,1 1 0 0 0,-1 0 0 0 0,1 0-1 0 0,0 0 1 0 0,0 0 0 0 0,0 1 0 0 0,4-2 0 0 0,19-3-113 0 0,-22 4-69 0 0,15-4-186 0 0,-18 4-783 0 0</inkml:trace>
  <inkml:trace contextRef="#ctx0" brushRef="#br0" timeOffset="1">220 0 5527 0 0,'0'0'6896'0'0,"1"2"-5892"0"0,1 17 131 0 0,-1 0-1 0 0,-1 24 1 0 0,0-26-781 0 0,-6 180 1011 0 0,5-189-1251 0 0,0-7-1233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6.427"/>
    </inkml:context>
    <inkml:brush xml:id="br0">
      <inkml:brushProperty name="width" value="0.05" units="cm"/>
      <inkml:brushProperty name="height" value="0.05" units="cm"/>
      <inkml:brushProperty name="color" value="#E71224"/>
    </inkml:brush>
  </inkml:definitions>
  <inkml:trace contextRef="#ctx0" brushRef="#br0">1 116 11919 0 0,'0'0'1083'0'0,"0"2"-775"0"0,0-1-159 0 0,1 0 1 0 0,-1 0-1 0 0,0 0 1 0 0,1 0 0 0 0,-1 0-1 0 0,1 0 1 0 0,-1 0-1 0 0,1 0 1 0 0,-1 0-1 0 0,1 0 1 0 0,-1 0-1 0 0,1 0 1 0 0,0 0-1 0 0,1 1 1 0 0,-1-1 623 0 0,0-1-712 0 0,-1 1 0 0 0,1-1 0 0 0,-1 1-1 0 0,1-1 1 0 0,-1 1 0 0 0,1-1 0 0 0,-1 0 0 0 0,1 1 0 0 0,-1-1 0 0 0,1 0 0 0 0,0 1 0 0 0,-1-1 0 0 0,1 0-1 0 0,-1 0 1 0 0,1 0 0 0 0,0 1 0 0 0,-1-1 0 0 0,1 0 0 0 0,1 0 0 0 0,8 2 297 0 0,0-2-110 0 0,1 1 0 0 0,-1-1 0 0 0,0-1 0 0 0,18-3 0 0 0,-24 3-188 0 0,0 0 1 0 0,0 0 0 0 0,0 0-1 0 0,-1-1 1 0 0,1 1-1 0 0,3-4 1 0 0,16-5 184 0 0,-19 9-206 0 0,0-1-1 0 0,0 0 1 0 0,0 0-1 0 0,-1 0 1 0 0,1 0-1 0 0,0-1 1 0 0,-1 1-1 0 0,5-5 1 0 0,-1 0-27 0 0,-1-1 0 0 0,0 0 0 0 0,0 1 0 0 0,5-10 0 0 0,-10 15 7 0 0,1-3 18 0 0,0-9-50 0 0,-2 13 10 0 0,0 1 1 0 0,0-1-1 0 0,0 0 0 0 0,0 1 1 0 0,-1-1-1 0 0,1 1 1 0 0,0-1-1 0 0,0 1 1 0 0,0-1-1 0 0,0 1 1 0 0,-1-1-1 0 0,1 1 1 0 0,0-1-1 0 0,0 1 1 0 0,-1-1-1 0 0,1 1 1 0 0,0-1-1 0 0,-1 1 1 0 0,0-1-1 0 0,0 0 0 0 0,-4-7 3 0 0,-5 4 11 0 0,1 3 45 0 0,8 1-47 0 0,0 0 1 0 0,0 1-1 0 0,0-1 1 0 0,0 0-1 0 0,0 1 0 0 0,0-1 1 0 0,0 0-1 0 0,0 1 1 0 0,0 0-1 0 0,0-1 1 0 0,0 1-1 0 0,0 0 1 0 0,1-1-1 0 0,-1 1 0 0 0,0 0 1 0 0,0 0-1 0 0,1-1 1 0 0,-1 1-1 0 0,0 0 1 0 0,0 2-1 0 0,-9 18 110 0 0,8-12-102 0 0,0-1-1 0 0,0 1 1 0 0,1-1 0 0 0,0 1-1 0 0,1-1 1 0 0,-1 1-1 0 0,2 0 1 0 0,-1-1 0 0 0,1 1-1 0 0,1-1 1 0 0,0 1 0 0 0,4 12-1 0 0,3 0-16 0 0,-2-15 0 0 0,-1-2 0 0 0,-3 0 0 0 0,-1 0 0 0 0,11 8 0 0 0,-7-7-222 0 0,0-1-1 0 0,0 0 1 0 0,1-1 0 0 0,7 4-1 0 0,-11-6-195 0 0,-1-1 0 0 0,1 0 0 0 0,-1 0 0 0 0,0 0-1 0 0,1 0 1 0 0,-1 0 0 0 0,1 0 0 0 0,-1-1 0 0 0,0 1 0 0 0,4-2 0 0 0,-2 1-2360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6.813"/>
    </inkml:context>
    <inkml:brush xml:id="br0">
      <inkml:brushProperty name="width" value="0.05" units="cm"/>
      <inkml:brushProperty name="height" value="0.05" units="cm"/>
      <inkml:brushProperty name="color" value="#E71224"/>
    </inkml:brush>
  </inkml:definitions>
  <inkml:trace contextRef="#ctx0" brushRef="#br0">0 1 3223 0 0,'0'2'514'0'0,"2"28"7586"0"0,1 2-5709 0 0,3 33-1378 0 0,-7-43-741 0 0,0-11 770 0 0,0 0 3518 0 0,16-27-3887 0 0,-12 14-578 0 0,7-10 43 0 0,14-18 0 0 0,-16 19-124 0 0,0 0-1 0 0,19-17 0 0 0,-21 23-67 0 0,0 1-1 0 0,0 0 1 0 0,0 0 0 0 0,1 0-1 0 0,-1 1 1 0 0,1 0-1 0 0,0 1 1 0 0,0-1 0 0 0,8-1-1 0 0,-13 4-451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7.371"/>
    </inkml:context>
    <inkml:brush xml:id="br0">
      <inkml:brushProperty name="width" value="0.05" units="cm"/>
      <inkml:brushProperty name="height" value="0.05" units="cm"/>
      <inkml:brushProperty name="color" value="#E71224"/>
    </inkml:brush>
  </inkml:definitions>
  <inkml:trace contextRef="#ctx0" brushRef="#br0">57 25 3223 0 0,'0'0'143'0'0,"1"-2"-3"0"0,3-21 13970 0 0,-7 31-12288 0 0,-4 35-1067 0 0,-3-1 0 0 0,-16 43 0 0 0,21-61-691 0 0,4-16-93 0 0,0-1 0 0 0,0 0 0 0 0,-5 14 0 0 0,5-19-155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7.802"/>
    </inkml:context>
    <inkml:brush xml:id="br0">
      <inkml:brushProperty name="width" value="0.05" units="cm"/>
      <inkml:brushProperty name="height" value="0.05" units="cm"/>
      <inkml:brushProperty name="color" value="#E71224"/>
    </inkml:brush>
  </inkml:definitions>
  <inkml:trace contextRef="#ctx0" brushRef="#br0">46 11 4607 0 0,'0'0'10102'0'0,"0"2"-9644"0"0,-13 20 603 0 0,10-18-818 0 0,0 1 0 0 0,0 0 0 0 0,1 0 0 0 0,-1 0 0 0 0,-1 6 0 0 0,1 6 160 0 0,0-1 0 0 0,-1 21 0 0 0,-1 5 100 0 0,5-37-449 0 0,0 0 0 0 0,0 0 1 0 0,1 0-1 0 0,-1 0 0 0 0,1 0 1 0 0,0 0-1 0 0,1 0 0 0 0,1 5 1 0 0,4 14 125 0 0,-7-22-48 0 0,1 0-68 0 0,5 7 6 0 0,2-1 20 0 0,-7-7-73 0 0,1 0 0 0 0,-1 0 0 0 0,1 0 0 0 0,-1-1 0 0 0,1 1 0 0 0,-1 0-1 0 0,1-1 1 0 0,-1 0 0 0 0,1 1 0 0 0,-1-1 0 0 0,1 0 0 0 0,0 1 0 0 0,-1-1 0 0 0,1 0 0 0 0,0 0-1 0 0,-1-1 1 0 0,1 1 0 0 0,0 0 0 0 0,-1 0 0 0 0,1-1 0 0 0,2 0 0 0 0,0-1 12 0 0,-1 1 1 0 0,1-1-1 0 0,-1 0 1 0 0,0 0 0 0 0,1 0-1 0 0,-1 0 1 0 0,5-5-1 0 0,-4 3-21 0 0,0-1 0 0 0,0 1 0 0 0,-1-1 0 0 0,1 0 0 0 0,-1 0 0 0 0,0 0 0 0 0,0-1 0 0 0,-1 1 0 0 0,0-1 0 0 0,0 1 0 0 0,0-1 0 0 0,0 0 0 0 0,-1 0 0 0 0,0 0 0 0 0,0-9 0 0 0,0-10-6 0 0,0 19-28 0 0,-1 0 1 0 0,0 0-1 0 0,0 0 1 0 0,0-1-1 0 0,-1 1 1 0 0,0 0 0 0 0,0 0-1 0 0,0 0 1 0 0,-1 0-1 0 0,0 0 1 0 0,-4-8-1 0 0,2 7-140 0 0,0 1 0 0 0,-1 0 0 0 0,0 0 0 0 0,0 0-1 0 0,0 1 1 0 0,0 0 0 0 0,-11-8 0 0 0,15 12-153 0 0,-10-5-2974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29.760"/>
    </inkml:context>
    <inkml:brush xml:id="br0">
      <inkml:brushProperty name="width" value="0.05" units="cm"/>
      <inkml:brushProperty name="height" value="0.05" units="cm"/>
      <inkml:brushProperty name="color" value="#E71224"/>
    </inkml:brush>
  </inkml:definitions>
  <inkml:trace contextRef="#ctx0" brushRef="#br0">1 86 2303 0 0,'0'0'5992'0'0,"2"-1"-5853"0"0,17-5 292 0 0,-17 4-321 0 0,0 1 2 0 0,11-5 80 0 0,0 1 0 0 0,1-1-1 0 0,0 2 1 0 0,0 0 0 0 0,27-3 0 0 0,-35 6-159 0 0,41-7 545 0 0,-20 5-293 0 0,-1-2 0 0 0,29-9 1 0 0,-7 5-10 0 0,-31 6-260 0 0,-14 3-30 0 0,22 1 146 0 0,-9-1-120 0 0,-3 0-1 0 0,-7 0 32 0 0,7 0-22 0 0,3-2 32 0 0,-3 2 13 0 0,4 0 15 0 0,-14 0-28 0 0,0 1 11 0 0,10 3 0 0 0,3 1 0 0 0,-1-1 0 0 0,-9-3 0 0 0,9 3 0 0 0,-2 0-4 0 0,-1 0-1 0 0,15 7 0 0 0,-16-6-34 0 0,-6-3 18 0 0,5 4-22 0 0,-5-3 22 0 0,9 6-33 0 0,1 3-10 0 0,-1-1 11 0 0,-9-7 32 0 0,9 5-33 0 0,0 3-10 0 0,-1 0 0 0 0,-2-1 11 0 0,-7-8 42 0 0,8 5 1 0 0,1 0-33 0 0,-5-3 30 0 0,17 14 69 0 0,-14-10-110 0 0,3 3-10 0 0,-1-1 0 0 0,2 0 0 0 0,6 5-5 0 0,-21-16 2 0 0,18 19 129 0 0,-5-6-116 0 0,-1 0-10 0 0,1 0 0 0 0,-4-2 11 0 0,-6-7 32 0 0,8 5-33 0 0,12 7-11 0 0,-19-15 13 0 0,1 1 31 0 0,9 2-33 0 0,3 2-10 0 0,-1-1 0 0 0,1 0 0 0 0,-2 0 0 0 0,0-2 0 0 0,-2-2 11 0 0,-7 0 32 0 0,8 2-33 0 0,0 2 1 0 0,-9-3 32 0 0,6 1-22 0 0,-5-2 22 0 0,3 0-22 0 0,-6 0 32 0 0,-1 0 1 0 0,8 3-33 0 0,-5-3 22 0 0,7 1-33 0 0,3-2-10 0 0,-1 0 0 0 0,1-2 0 0 0,22 1-2272 0 0,-31 2 352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8.423"/>
    </inkml:context>
    <inkml:brush xml:id="br0">
      <inkml:brushProperty name="width" value="0.05" units="cm"/>
      <inkml:brushProperty name="height" value="0.05" units="cm"/>
      <inkml:brushProperty name="color" value="#E71224"/>
    </inkml:brush>
  </inkml:definitions>
  <inkml:trace contextRef="#ctx0" brushRef="#br0">104 41 6911 0 0,'0'0'1955'0'0,"-2"-1"-590"0"0,-5-3-380 0 0,0 1 0 0 0,0 1 0 0 0,-1-1-1 0 0,1 1 1 0 0,0 1 0 0 0,-16-2 0 0 0,22 3-918 0 0,1 0 1 0 0,-1 1 0 0 0,0-1-1 0 0,0 0 1 0 0,0 1 0 0 0,0-1-1 0 0,0 0 1 0 0,0 1 0 0 0,1 0-1 0 0,-1-1 1 0 0,0 1 0 0 0,0-1-1 0 0,1 1 1 0 0,-1 0 0 0 0,0-1 0 0 0,1 1-1 0 0,-1 0 1 0 0,0 1 0 0 0,-8 14 579 0 0,7-10-556 0 0,0-1 1 0 0,0 1 0 0 0,0 0-1 0 0,1 0 1 0 0,0 0-1 0 0,0 0 1 0 0,0 11 0 0 0,2-13-74 0 0,-1 0 0 0 0,1 0 0 0 0,0 1 1 0 0,1-1-1 0 0,-1 0 0 0 0,1 0 1 0 0,0 0-1 0 0,0 0 0 0 0,0 0 0 0 0,0-1 1 0 0,4 6-1 0 0,9 12 42 0 0,0-2 1 0 0,35 35-1 0 0,-47-51-52 0 0,0 0 0 0 0,1 1-1 0 0,-1 0 1 0 0,-1-1 0 0 0,1 1 0 0 0,0 0 0 0 0,-1 0-1 0 0,0 0 1 0 0,0 1 0 0 0,0-1 0 0 0,0 1-1 0 0,-1-1 1 0 0,0 1 0 0 0,1 6 0 0 0,-2-11-7 0 0,2 4 6 0 0,-2-3-7 0 0,1 0 0 0 0,-1 1 1 0 0,1-1-1 0 0,-1 1 0 0 0,0-1 0 0 0,1 1 1 0 0,-1-1-1 0 0,0 1 0 0 0,0 0 0 0 0,0-1 1 0 0,-1 1-1 0 0,1 1 0 0 0,1 0 2 0 0,-1 1-5 0 0,-7 13 68 0 0,6-14-72 0 0,-1 0-1 0 0,1-1 1 0 0,-1 1-1 0 0,0-1 1 0 0,0 1-1 0 0,0-1 1 0 0,0 0-1 0 0,0 0 1 0 0,-1 0-1 0 0,1 0 0 0 0,0 0 1 0 0,-1-1-1 0 0,0 1 1 0 0,1-1-1 0 0,-1 0 1 0 0,0 1-1 0 0,1-1 1 0 0,-1 0-1 0 0,0-1 1 0 0,0 1-1 0 0,0 0 1 0 0,0-1-1 0 0,0 0 1 0 0,0 1-1 0 0,0-1 1 0 0,0-1-1 0 0,0 1 1 0 0,0 0-1 0 0,0-1 1 0 0,0 1-1 0 0,0-1 1 0 0,0 0-1 0 0,0 0 1 0 0,0 0-1 0 0,1 0 1 0 0,-1-1-1 0 0,0 1 1 0 0,1-1-1 0 0,-1 1 0 0 0,1-1 1 0 0,0 0-1 0 0,-1 0 1 0 0,1 0-1 0 0,0-1 1 0 0,0 1-1 0 0,0 0 1 0 0,1-1-1 0 0,-1 1 1 0 0,0-1-1 0 0,1 1 1 0 0,0-1-1 0 0,0 0 1 0 0,-1 0-1 0 0,2 0 1 0 0,-1 0-1 0 0,0 1 1 0 0,0-5-1 0 0,1-2-1 0 0,0 0-1 0 0,0-1 1 0 0,1 1 0 0 0,0 0-1 0 0,1 0 1 0 0,0 0-1 0 0,1 0 1 0 0,-1 1 0 0 0,2-1-1 0 0,-1 1 1 0 0,1-1-1 0 0,1 1 1 0 0,-1 0 0 0 0,1 1-1 0 0,1-1 1 0 0,-1 1-1 0 0,1 0 1 0 0,0 0 0 0 0,14-10-1 0 0,-9 7 10 0 0,0-1 0 0 0,10-13 0 0 0,7-8 0 0 0,-25 29-3 0 0,9-9-145 0 0,-1 1 0 0 0,0-2-1 0 0,14-19 1 0 0,-24 30-81 0 0,1-19-2658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3:19.088"/>
    </inkml:context>
    <inkml:brush xml:id="br0">
      <inkml:brushProperty name="width" value="0.05" units="cm"/>
      <inkml:brushProperty name="height" value="0.05" units="cm"/>
      <inkml:brushProperty name="color" value="#E71224"/>
    </inkml:brush>
  </inkml:definitions>
  <inkml:trace contextRef="#ctx0" brushRef="#br0">101 17 8175 0 0,'0'0'3770'0'0,"-1"-2"-2773"0"0,-9-13 2591 0 0,9 15-3056 0 0,-2 1-432 0 0,0-1 0 0 0,1 0 0 0 0,-1 1 1 0 0,1-1-1 0 0,-1 1 0 0 0,1 0 0 0 0,-1 0 0 0 0,1 0 0 0 0,0 0 0 0 0,-1 1 1 0 0,1-1-1 0 0,0 1 0 0 0,0-1 0 0 0,0 1 0 0 0,0 0 0 0 0,0-1 0 0 0,0 1 1 0 0,0 0-1 0 0,1 0 0 0 0,-1 0 0 0 0,1 1 0 0 0,-1-1 0 0 0,1 0 1 0 0,0 1-1 0 0,-1 2 0 0 0,-3 8 116 0 0,0 0 0 0 0,1 1 0 0 0,-4 20 0 0 0,6-25-147 0 0,-1 9 117 0 0,0 1 0 0 0,0-1 0 0 0,2 21 0 0 0,1-32-95 0 0,0-1-1 0 0,1 1 0 0 0,1 0 1 0 0,-1 0-1 0 0,1 0 1 0 0,3 7-1 0 0,-3-7 29 0 0,0-2-47 0 0,3 3-49 0 0,4 1 66 0 0,-6-7-76 0 0,0 0-1 0 0,0-1 1 0 0,0 1 0 0 0,0-1-1 0 0,0 0 1 0 0,0 0 0 0 0,1 0-1 0 0,-1 0 1 0 0,0 0-1 0 0,0-1 1 0 0,1 1 0 0 0,-1-1-1 0 0,0 0 1 0 0,1 0 0 0 0,-1 0-1 0 0,0 0 1 0 0,1-1 0 0 0,3-1-1 0 0,-2 1 5 0 0,0-1 0 0 0,1-1 0 0 0,-1 1 0 0 0,0-1 0 0 0,-1 0 1 0 0,1 0-1 0 0,0 0 0 0 0,-1-1 0 0 0,0 1 0 0 0,0-1 0 0 0,7-8 0 0 0,-5 4-1 0 0,1-1 1 0 0,-1 0 0 0 0,-1-1-1 0 0,0 1 1 0 0,5-13-1 0 0,-8 17-16 0 0,-1 1 0 0 0,1-1 0 0 0,-1 0 0 0 0,0 0 0 0 0,0 0 0 0 0,-1 0 0 0 0,1 0 0 0 0,-1 0 0 0 0,0 0 0 0 0,-1 0 0 0 0,1 0 0 0 0,-1 0 0 0 0,0 0 0 0 0,-3-8 0 0 0,1 5 0 0 0,0 1 0 0 0,-1 0 0 0 0,0-1 0 0 0,0 2 0 0 0,-1-1 0 0 0,0 0 0 0 0,0 1 0 0 0,-8-8 0 0 0,9 11-21 0 0,-1 0 1 0 0,0 0-1 0 0,1 0 0 0 0,-1 0 1 0 0,0 1-1 0 0,0 0 0 0 0,-1 0 1 0 0,1 0-1 0 0,0 1 0 0 0,-1 0 1 0 0,-6-1-1 0 0,10 1-51 0 0,-4 3-160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31.506"/>
    </inkml:context>
    <inkml:brush xml:id="br0">
      <inkml:brushProperty name="width" value="0.05" units="cm"/>
      <inkml:brushProperty name="height" value="0.05" units="cm"/>
      <inkml:brushProperty name="color" value="#E71224"/>
    </inkml:brush>
  </inkml:definitions>
  <inkml:trace contextRef="#ctx0" brushRef="#br0">1 0 1839 0 0,'0'0'8096'0'0,"2"1"-7985"0"0,38 12 1068 0 0,-38-12-1102 0 0,10 1 122 0 0,-9-1-109 0 0,8 3 4 0 0,-8-3 66 0 0,0-1-104 0 0,-1 1-26 0 0,1-1 0 0 0,-1 1 0 0 0,0 0 0 0 0,1 0 0 0 0,-1 0 0 0 0,0 0 0 0 0,0 0 0 0 0,4 3 0 0 0,-4-2 1094 0 0,0-2-1050 0 0,9 4-49 0 0,-1-1 28 0 0,-6-1 1 0 0,5 0-33 0 0,-7-1 96 0 0,0 0-53 0 0,8 4-10 0 0,3 0-44 0 0,0 0-10 0 0,-1 0 0 0 0,1 1 0 0 0,-3-1 16 0 0,-8-3 144 0 0,1-1-93 0 0,8 3-54 0 0,2 1-13 0 0,0-1 0 0 0,1 0 0 0 0,-3 0 11 0 0,1 2 58 0 0,-9-5-17 0 0,-1-1-84 0 0,8 0 31 0 0,-8 0 349 0 0,1 0-293 0 0,9 4-45 0 0,0 1-23 0 0,-10-4-58 0 0,6 4-403 0 0,-3-2-423 0 0,-1-2-2818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42.636"/>
    </inkml:context>
    <inkml:brush xml:id="br0">
      <inkml:brushProperty name="width" value="0.05" units="cm"/>
      <inkml:brushProperty name="height" value="0.05" units="cm"/>
      <inkml:brushProperty name="color" value="#E71224"/>
    </inkml:brush>
  </inkml:definitions>
  <inkml:trace contextRef="#ctx0" brushRef="#br0">169 1 919 0 0,'0'0'8884'0'0,"0"12"-7797"0"0,10 83 1029 0 0,-8-74-1804 0 0,-1-20-183 0 0,3 14 79 0 0,8 14 386 0 0,-12-27-570 0 0,1 0 1 0 0,0-1 0 0 0,0 1 0 0 0,0-1 0 0 0,1 1 0 0 0,-1-1-1 0 0,0 1 1 0 0,0-1 0 0 0,3 2 0 0 0,-1 0-3 0 0,-2-2 122 0 0,1 1-90 0 0,19 12 80 0 0,-20-12-123 0 0,16 10 108 0 0,-14-10-90 0 0,22 14 16 0 0,-4-4 19 0 0,-10-5-52 0 0,-1-2 47 0 0,-6-3-4 0 0,3 3-31 0 0,13 7 378 0 0,-18-11-179 0 0,0 0-270 0 0,11 6-83 0 0,-9-5 122 0 0,0 1-1 0 0,0 0 0 0 0,0 0 1 0 0,0 0-1 0 0,-1 0 1 0 0,1 0-1 0 0,3 5 1 0 0,-5-5 118 0 0,3 4-38 0 0,-4-5-156 0 0,14 15 50 0 0,-14-15 144 0 0,8 9-171 0 0,-8-10 4 0 0,4 8-25 0 0,3 1 66 0 0,12 20 27 0 0,-18-26 32 0 0,9 41 31 0 0,-8-33-74 0 0,-1-2 11 0 0,-2-7 32 0 0,0 7-33 0 0,0 1-10 0 0,0 0 11 0 0,0 5 44 0 0,0-16-54 0 0,-3 28-4 0 0,4-17 3 0 0,-1-1 0 0 0,0 0 0 0 0,-2-1 11 0 0,1-5 32 0 0,0 4-33 0 0,0 3-10 0 0,-1 5 0 0 0,1-15 0 0 0,0 0 0 0 0,0 0 0 0 0,1 0 0 0 0,-1 0 0 0 0,0 0 0 0 0,1 0 0 0 0,-1 0 0 0 0,1 1 0 0 0,0-1 0 0 0,-1 0 0 0 0,1 1 0 0 0,0 1 0 0 0,0 0 15 0 0,-1 1 17 0 0,-7 8-15 0 0,0 1 8 0 0,0-6 13 0 0,3-4-37 0 0,-5 1-1 0 0,-1-2 0 0 0,1-2 0 0 0,-1 0 0 0 0,1 0 0 0 0,0-2 0 0 0,1 0 0 0 0,-2 0 0 0 0,3 2 11 0 0,4 0 32 0 0,-4 0-33 0 0,-3 2-10 0 0,1 0 0 0 0,-1 1 0 0 0,1 0 0 0 0,0 0 0 0 0,-1 0 0 0 0,7-1 0 0 0,-9 5 0 0 0,5-2 0 0 0,-1 1 0 0 0,-1 0 0 0 0,-25 17 0 0 0,22-15 0 0 0,13-8 0 0 0,-21 19 0 0 0,-4 2 0 0 0,-12 12 0 0 0,30-26 0 0 0,1 1 0 0 0,-1 0 0 0 0,0-1 0 0 0,0 1 0 0 0,-18 23 0 0 0,19-22 0 0 0,-1-1 0 0 0,1 2 0 0 0,1-1 0 0 0,0 1 0 0 0,1 1 0 0 0,-2 5 56 0 0,5-10 0 0 0,-3 17-40 0 0,0-8-19 0 0,6 17 70 0 0,-2-20-67 0 0,0 0 0 0 0,2-1 0 0 0,-2 0 0 0 0,0-1 0 0 0,0 1 0 0 0,0-1 0 0 0,2 2 0 0 0,0-1 0 0 0,0 1 0 0 0,0-1 0 0 0,1-1 0 0 0,0 1 0 0 0,0 1 0 0 0,-2 1 11 0 0,0-1 32 0 0,-1-1-33 0 0,2-1-10 0 0,2 1 0 0 0,0 1 0 0 0,-2-1 0 0 0,0 1 0 0 0,0-1 0 0 0,-1 1 0 0 0,1 1 0 0 0,0-2 0 0 0,0 1 0 0 0,2-2 0 0 0,0 1 0 0 0,0-1 0 0 0,-2 1 0 0 0,1-1 0 0 0,1 1 0 0 0,2-1 0 0 0,-2 0 0 0 0,-1 1 0 0 0,0 0 0 0 0,0 1 0 0 0,1-2 0 0 0,0 1 0 0 0,0-1 0 0 0,-2 1 0 0 0,0 1 0 0 0,-2-3 11 0 0,0-6 32 0 0,1 6-33 0 0,0 2-10 0 0,-1-1 0 0 0,0 0 0 0 0,0-1-33 0 0,0-7-132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45.687"/>
    </inkml:context>
    <inkml:brush xml:id="br0">
      <inkml:brushProperty name="width" value="0.05" units="cm"/>
      <inkml:brushProperty name="height" value="0.05" units="cm"/>
      <inkml:brushProperty name="color" value="#E71224"/>
    </inkml:brush>
  </inkml:definitions>
  <inkml:trace contextRef="#ctx0" brushRef="#br0">95 0 2303 0 0,'0'0'5056'0'0,"-1"2"-4788"0"0,-4 5-50 0 0,4-5 168 0 0,-6 8 361 0 0,4-5-552 0 0,0 1 0 0 0,0 0 0 0 0,-3 9 0 0 0,4-11-138 0 0,1-2 23 0 0,1 1-39 0 0,0 0-1 0 0,0 0 1 0 0,-1 0-1 0 0,1-1 1 0 0,-1 1-1 0 0,0 0 0 0 0,1 0 1 0 0,-1-1-1 0 0,-2 5 1 0 0,2-6 2 0 0,-11 34 764 0 0,6-17-585 0 0,-1 0 0 0 0,-10 18-1 0 0,15-30-366 0 0,-5 10 238 0 0,4-11-3718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3T21:21:46.578"/>
    </inkml:context>
    <inkml:brush xml:id="br0">
      <inkml:brushProperty name="width" value="0.05" units="cm"/>
      <inkml:brushProperty name="height" value="0.05" units="cm"/>
      <inkml:brushProperty name="color" value="#E71224"/>
    </inkml:brush>
  </inkml:definitions>
  <inkml:trace contextRef="#ctx0" brushRef="#br0">26 0 2303 0 0,'0'0'9382'0'0,"0"2"-9260"0"0,-2 7 6 0 0,2-7 0 0 0,-3 10 280 0 0,1-5-316 0 0,-1 1 41 0 0,1 0 0 0 0,0 0 0 0 0,0 0 0 0 0,1 1 0 0 0,0-1 0 0 0,0 1 0 0 0,1 8 0 0 0,0-7-58 0 0,0-5-20 0 0,-2 3-34 0 0,2-4 22 0 0,-2 6-33 0 0,0-1-24 0 0,2-7-78 0 0,0 8-1683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CC249-3030-41F6-B07A-60B7197B5B87}" type="datetimeFigureOut">
              <a:rPr lang="en-GB" smtClean="0"/>
              <a:t>06/05/2022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0D410-0219-4C44-9E8D-4DA1B7CCCD21}" type="slidenum">
              <a:rPr lang="en-GB" smtClean="0"/>
              <a:t>‹#›</a:t>
            </a:fld>
            <a:endParaRPr lang="en-GB"/>
          </a:p>
        </p:txBody>
      </p:sp>
    </p:spTree>
    <p:extLst>
      <p:ext uri="{BB962C8B-B14F-4D97-AF65-F5344CB8AC3E}">
        <p14:creationId xmlns:p14="http://schemas.microsoft.com/office/powerpoint/2010/main" val="39623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 reminder of the enquiry question.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Images: https://commons.wikimedia.org/wiki/File:William_the_Conqueror_silver_coin.jpg; https://commons.wikimedia.org/wiki/File:Edgar_the_%C3%86theling.jpg; https://commons.wikimedia.org/wiki/File:Domesday_Book_-_Warwickshire.png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https://commons.wikimedia.org/wiki/File:Tour_Clifford_York_41.jpg</a:t>
            </a:r>
          </a:p>
          <a:p>
            <a:endParaRPr lang="en-GB" dirty="0"/>
          </a:p>
        </p:txBody>
      </p:sp>
      <p:sp>
        <p:nvSpPr>
          <p:cNvPr id="4" name="Slide Number Placeholder 3"/>
          <p:cNvSpPr>
            <a:spLocks noGrp="1"/>
          </p:cNvSpPr>
          <p:nvPr>
            <p:ph type="sldNum" sz="quarter" idx="5"/>
          </p:nvPr>
        </p:nvSpPr>
        <p:spPr/>
        <p:txBody>
          <a:bodyPr/>
          <a:lstStyle/>
          <a:p>
            <a:fld id="{65A0D410-0219-4C44-9E8D-4DA1B7CCCD21}" type="slidenum">
              <a:rPr lang="en-GB" smtClean="0"/>
              <a:t>2</a:t>
            </a:fld>
            <a:endParaRPr lang="en-GB"/>
          </a:p>
        </p:txBody>
      </p:sp>
    </p:spTree>
    <p:extLst>
      <p:ext uri="{BB962C8B-B14F-4D97-AF65-F5344CB8AC3E}">
        <p14:creationId xmlns:p14="http://schemas.microsoft.com/office/powerpoint/2010/main" val="249242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Discussion task in pairs or groups. Note the change of emphasis to ordinary people/the landscape/land ownership/overlordship, etc. </a:t>
            </a:r>
          </a:p>
          <a:p>
            <a:endParaRPr lang="en-GB" dirty="0"/>
          </a:p>
          <a:p>
            <a:r>
              <a:rPr lang="en-GB" dirty="0"/>
              <a:t>Images: https://commons.wikimedia.org/wiki/File:Canterbury_Cathedral_-_Portal_Nave_Cross-spire.jpeg; https://commons.wikimedia.org/wiki/File:Clifford%27s_Tower_(5259021070).jpg; https://commons.wikimedia.org/wiki/File:Dunster_Somerset_DomesdayBook.png</a:t>
            </a:r>
          </a:p>
        </p:txBody>
      </p:sp>
      <p:sp>
        <p:nvSpPr>
          <p:cNvPr id="4" name="Slide Number Placeholder 3"/>
          <p:cNvSpPr>
            <a:spLocks noGrp="1"/>
          </p:cNvSpPr>
          <p:nvPr>
            <p:ph type="sldNum" sz="quarter" idx="10"/>
          </p:nvPr>
        </p:nvSpPr>
        <p:spPr/>
        <p:txBody>
          <a:bodyPr/>
          <a:lstStyle/>
          <a:p>
            <a:fld id="{22DCE65F-4E9E-470B-9047-767B5A850B4F}" type="slidenum">
              <a:rPr lang="en-GB" smtClean="0"/>
              <a:t>3</a:t>
            </a:fld>
            <a:endParaRPr lang="en-GB"/>
          </a:p>
        </p:txBody>
      </p:sp>
    </p:spTree>
    <p:extLst>
      <p:ext uri="{BB962C8B-B14F-4D97-AF65-F5344CB8AC3E}">
        <p14:creationId xmlns:p14="http://schemas.microsoft.com/office/powerpoint/2010/main" val="144546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Image analysis</a:t>
            </a:r>
            <a:r>
              <a:rPr lang="en-GB" baseline="0" dirty="0"/>
              <a:t> 1</a:t>
            </a:r>
            <a:r>
              <a:rPr lang="en-GB" dirty="0"/>
              <a:t> can be undertaken in a number of ways</a:t>
            </a:r>
            <a:r>
              <a:rPr lang="en-GB" baseline="0" dirty="0"/>
              <a:t> – whole class, individually or paired discussion. I would suggest that each student has their own completed copy of this for the final task on the big overview sheet (Slide 1, Lesson 1). If schools don’t have access to colour printing, you can leave spaces between the separate sections for analysis, or show a coloured version on the board and get students to colour-code their own.</a:t>
            </a:r>
          </a:p>
          <a:p>
            <a:endParaRPr lang="en-GB" baseline="0" dirty="0"/>
          </a:p>
          <a:p>
            <a:r>
              <a:rPr lang="en-GB" baseline="0" dirty="0"/>
              <a:t>Images: Holly </a:t>
            </a:r>
            <a:r>
              <a:rPr lang="en-GB" baseline="0" dirty="0" err="1"/>
              <a:t>Hiscox</a:t>
            </a:r>
            <a:r>
              <a:rPr lang="en-GB" baseline="0" dirty="0"/>
              <a:t>; https://commons.wikimedia.org/wiki/File:Clifford%27s_Tower_(5259021070).jpg; https://commons.wikimedia.org/wiki/File:Motte_Strichzeichnung.png</a:t>
            </a:r>
          </a:p>
        </p:txBody>
      </p:sp>
      <p:sp>
        <p:nvSpPr>
          <p:cNvPr id="4" name="Slide Number Placeholder 3"/>
          <p:cNvSpPr>
            <a:spLocks noGrp="1"/>
          </p:cNvSpPr>
          <p:nvPr>
            <p:ph type="sldNum" sz="quarter" idx="10"/>
          </p:nvPr>
        </p:nvSpPr>
        <p:spPr/>
        <p:txBody>
          <a:bodyPr/>
          <a:lstStyle/>
          <a:p>
            <a:fld id="{22DCE65F-4E9E-470B-9047-767B5A850B4F}"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54578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Image analysis</a:t>
            </a:r>
            <a:r>
              <a:rPr lang="en-GB" baseline="0" dirty="0"/>
              <a:t> 2</a:t>
            </a:r>
            <a:r>
              <a:rPr lang="en-GB" dirty="0"/>
              <a:t> can be undertaken in a number of ways</a:t>
            </a:r>
            <a:r>
              <a:rPr lang="en-GB" baseline="0" dirty="0"/>
              <a:t> – whole class, individually or paired discussion. I would suggest that each student has their own completed copy of this for the final task on the big overview sheet (Lesson 1, Slide 1). Students might need guiding through this task. Why do the Normans bother to rebuild Canterbury Cathedral in this way? What are they saying about themselves and about religion? </a:t>
            </a:r>
          </a:p>
          <a:p>
            <a:endParaRPr lang="en-GB" baseline="0" dirty="0"/>
          </a:p>
          <a:p>
            <a:r>
              <a:rPr lang="en-GB" baseline="0" dirty="0"/>
              <a:t>Images: https://commons.wikimedia.org/wiki/File:Escomb_Church,_County_Durham.jpg; https://commons.wikimedia.org/wiki/File:Canterbury-cathedral-wyrdlight.jpg</a:t>
            </a:r>
            <a:endParaRPr lang="en-GB" dirty="0"/>
          </a:p>
        </p:txBody>
      </p:sp>
      <p:sp>
        <p:nvSpPr>
          <p:cNvPr id="4" name="Slide Number Placeholder 3"/>
          <p:cNvSpPr>
            <a:spLocks noGrp="1"/>
          </p:cNvSpPr>
          <p:nvPr>
            <p:ph type="sldNum" sz="quarter" idx="10"/>
          </p:nvPr>
        </p:nvSpPr>
        <p:spPr/>
        <p:txBody>
          <a:bodyPr/>
          <a:lstStyle/>
          <a:p>
            <a:fld id="{22DCE65F-4E9E-470B-9047-767B5A850B4F}"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5451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Domesday can be undertaken in a number of ways</a:t>
            </a:r>
            <a:r>
              <a:rPr lang="en-GB" baseline="0" dirty="0"/>
              <a:t> – whole class, individually or paired discussion. I would suggest that each student has their own completed copy of this for the final task on the big overview sheet (Lesson 1, Slide 1). No colour-coding here – I would just get the students to summarise the key points of the two sources in their own words in the corresponding boxes. Perhaps there is some interesting discussion to be had – the attitude of the </a:t>
            </a:r>
            <a:r>
              <a:rPr lang="en-GB" i="1" baseline="0" dirty="0"/>
              <a:t>Anglo-Saxon Chronicle</a:t>
            </a:r>
            <a:r>
              <a:rPr lang="en-GB" baseline="0" dirty="0"/>
              <a:t> towards Domesday displayed in this extract and how much the details of the extract from Domesday support this.</a:t>
            </a:r>
            <a:endParaRPr lang="en-GB" dirty="0"/>
          </a:p>
        </p:txBody>
      </p:sp>
      <p:sp>
        <p:nvSpPr>
          <p:cNvPr id="4" name="Slide Number Placeholder 3"/>
          <p:cNvSpPr>
            <a:spLocks noGrp="1"/>
          </p:cNvSpPr>
          <p:nvPr>
            <p:ph type="sldNum" sz="quarter" idx="10"/>
          </p:nvPr>
        </p:nvSpPr>
        <p:spPr/>
        <p:txBody>
          <a:bodyPr/>
          <a:lstStyle/>
          <a:p>
            <a:fld id="{22DCE65F-4E9E-470B-9047-767B5A850B4F}"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898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https://commons.wikimedia.org/wiki/File:Domesday-book-1804x972.jpg; https://commons.wikimedia.org/wiki/File:Ancient_plan_of_Oxford_Castle.png</a:t>
            </a:r>
          </a:p>
          <a:p>
            <a:endParaRPr lang="en-GB" dirty="0"/>
          </a:p>
        </p:txBody>
      </p:sp>
      <p:sp>
        <p:nvSpPr>
          <p:cNvPr id="4" name="Slide Number Placeholder 3"/>
          <p:cNvSpPr>
            <a:spLocks noGrp="1"/>
          </p:cNvSpPr>
          <p:nvPr>
            <p:ph type="sldNum" sz="quarter" idx="5"/>
          </p:nvPr>
        </p:nvSpPr>
        <p:spPr/>
        <p:txBody>
          <a:bodyPr/>
          <a:lstStyle/>
          <a:p>
            <a:fld id="{65A0D410-0219-4C44-9E8D-4DA1B7CCCD21}" type="slidenum">
              <a:rPr lang="en-GB" smtClean="0"/>
              <a:t>7</a:t>
            </a:fld>
            <a:endParaRPr lang="en-GB"/>
          </a:p>
        </p:txBody>
      </p:sp>
    </p:spTree>
    <p:extLst>
      <p:ext uri="{BB962C8B-B14F-4D97-AF65-F5344CB8AC3E}">
        <p14:creationId xmlns:p14="http://schemas.microsoft.com/office/powerpoint/2010/main" val="263537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Students move to overarching</a:t>
            </a:r>
            <a:r>
              <a:rPr lang="en-GB" baseline="0" dirty="0"/>
              <a:t> enquiry sheet, following the prompts above. They should be used to doing this by now!</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 https://pixabay.com/vectors/united-kingdom-map-great-britain-36481</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10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5408-F2BA-4538-B601-F3B7A1EA8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C62F5C-47C1-4B5C-A453-92C8D99D7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EBE401-74FC-4ED1-BE09-36F626662BD5}"/>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5" name="Footer Placeholder 4">
            <a:extLst>
              <a:ext uri="{FF2B5EF4-FFF2-40B4-BE49-F238E27FC236}">
                <a16:creationId xmlns:a16="http://schemas.microsoft.com/office/drawing/2014/main" id="{A9C39624-0E69-4FA8-A19B-E4A177B6BC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4BF67-AE35-4FA8-88AC-C033C78C66E9}"/>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153692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595F-52FA-4B76-8B91-2DAC615F86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FA30F1-54D2-420A-813B-CF729B77D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E27AB-23FD-45DD-9FE7-223A738FB4AC}"/>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5" name="Footer Placeholder 4">
            <a:extLst>
              <a:ext uri="{FF2B5EF4-FFF2-40B4-BE49-F238E27FC236}">
                <a16:creationId xmlns:a16="http://schemas.microsoft.com/office/drawing/2014/main" id="{DAF9D92B-EF88-4B99-B02F-CEACC85F4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6381E-B085-4D45-951D-8DCA2E8B6195}"/>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260940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9402C-CF21-4F2F-A0F6-2D90AEE8BF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61F26D-2666-422C-AEBB-51DC538C9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1BA507-BB14-4B56-A77A-7FC7DEED5BA2}"/>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5" name="Footer Placeholder 4">
            <a:extLst>
              <a:ext uri="{FF2B5EF4-FFF2-40B4-BE49-F238E27FC236}">
                <a16:creationId xmlns:a16="http://schemas.microsoft.com/office/drawing/2014/main" id="{E8568089-7479-42E0-A9D1-CBD247875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A0A9DD-C0B7-4736-87E3-8F36474D8DDC}"/>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375948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EA12-917D-4A70-94E2-4956F55D93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38CB7A-4608-4690-801F-60FE950BE8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9B9947-9C6C-4AF9-ACCD-B0AD94288091}"/>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5" name="Footer Placeholder 4">
            <a:extLst>
              <a:ext uri="{FF2B5EF4-FFF2-40B4-BE49-F238E27FC236}">
                <a16:creationId xmlns:a16="http://schemas.microsoft.com/office/drawing/2014/main" id="{4E92397C-C4AE-48C7-AC97-9809A59DD5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22BCC5-C4A0-4E6B-984C-CD2B06A376B5}"/>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96596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EB83-6442-4DAC-807A-3F6565692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9BE503-9908-43C0-97ED-62BA1C2AB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D3FCA-04F9-48CB-9447-F2B6BECDEF37}"/>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5" name="Footer Placeholder 4">
            <a:extLst>
              <a:ext uri="{FF2B5EF4-FFF2-40B4-BE49-F238E27FC236}">
                <a16:creationId xmlns:a16="http://schemas.microsoft.com/office/drawing/2014/main" id="{4DB26671-C08C-4A61-A590-C7CE785D63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CCB68-DD43-4E04-90FC-99231653368B}"/>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178723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2A9F-E151-437C-BA17-3BD1FB48FB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FE0670-26AA-49CF-8EB7-1F7C305DC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3CCF3-1353-4818-822D-FF23F7077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F6E8B7-BCD2-427B-ADA9-196BC4E3EFAB}"/>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6" name="Footer Placeholder 5">
            <a:extLst>
              <a:ext uri="{FF2B5EF4-FFF2-40B4-BE49-F238E27FC236}">
                <a16:creationId xmlns:a16="http://schemas.microsoft.com/office/drawing/2014/main" id="{286CE3AD-390A-46DA-B1C7-0D6BBBB25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7F284E-F60A-482E-9385-FCD0DB1F689A}"/>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87904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70B5-AD2C-4CBB-8521-07B522E861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5AA59B-4E75-4599-83F4-ED922B905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5FC1C0-0A35-4DDB-AFA8-37A76D5A7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DAB091-4682-48BC-BA62-252E11C79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ED7C3-B045-4570-8187-B0F1CCB83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1D6728-4E39-4A2E-ADE5-1A39BA7CBE21}"/>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8" name="Footer Placeholder 7">
            <a:extLst>
              <a:ext uri="{FF2B5EF4-FFF2-40B4-BE49-F238E27FC236}">
                <a16:creationId xmlns:a16="http://schemas.microsoft.com/office/drawing/2014/main" id="{8883A5C2-F66F-4C78-8346-11A2983EF5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F8C82E-149F-4B49-900D-1DA0EAFF31F7}"/>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239081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F2B6-377F-4B82-8B2E-C485C21CEF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85BCDB-B94F-4BBD-8077-B61549C3C149}"/>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4" name="Footer Placeholder 3">
            <a:extLst>
              <a:ext uri="{FF2B5EF4-FFF2-40B4-BE49-F238E27FC236}">
                <a16:creationId xmlns:a16="http://schemas.microsoft.com/office/drawing/2014/main" id="{5D4CA985-A02D-4F92-854A-492A5986D8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52D1EF-C154-46A7-B242-9B819D1FF52A}"/>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104344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45617-12B2-4780-903B-4533ADD71147}"/>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3" name="Footer Placeholder 2">
            <a:extLst>
              <a:ext uri="{FF2B5EF4-FFF2-40B4-BE49-F238E27FC236}">
                <a16:creationId xmlns:a16="http://schemas.microsoft.com/office/drawing/2014/main" id="{165D2857-8FA9-4988-AC4F-EED2C847BE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66E5F8-E5E0-4B47-83B1-00BFECFCA6F2}"/>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103534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F75E-7096-4B58-95A8-A3954D93D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C9E55D-2C6E-4D78-B4E1-AB8C00F52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5281AC-9BBA-4A90-996A-BF3E1A680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8B05A-09B3-47AD-90C6-D15D2CEFC542}"/>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6" name="Footer Placeholder 5">
            <a:extLst>
              <a:ext uri="{FF2B5EF4-FFF2-40B4-BE49-F238E27FC236}">
                <a16:creationId xmlns:a16="http://schemas.microsoft.com/office/drawing/2014/main" id="{E5AD6D0D-F670-434B-9E79-9B3947BD38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BF34F-785C-48AF-AF87-068243D3FF6A}"/>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382547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5426-BE31-48B9-891A-A90F7FC6D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5162CD-9A00-4B6D-AC9C-F7A98EAC4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345DD0-C72F-4A73-B6E3-543A957DF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EAC18-F5D4-43F2-9E3D-D9C249331FDE}"/>
              </a:ext>
            </a:extLst>
          </p:cNvPr>
          <p:cNvSpPr>
            <a:spLocks noGrp="1"/>
          </p:cNvSpPr>
          <p:nvPr>
            <p:ph type="dt" sz="half" idx="10"/>
          </p:nvPr>
        </p:nvSpPr>
        <p:spPr/>
        <p:txBody>
          <a:bodyPr/>
          <a:lstStyle/>
          <a:p>
            <a:fld id="{A56F1C85-245F-4960-861F-6444729CB308}" type="datetimeFigureOut">
              <a:rPr lang="en-GB" smtClean="0"/>
              <a:t>06/05/2022</a:t>
            </a:fld>
            <a:endParaRPr lang="en-GB"/>
          </a:p>
        </p:txBody>
      </p:sp>
      <p:sp>
        <p:nvSpPr>
          <p:cNvPr id="6" name="Footer Placeholder 5">
            <a:extLst>
              <a:ext uri="{FF2B5EF4-FFF2-40B4-BE49-F238E27FC236}">
                <a16:creationId xmlns:a16="http://schemas.microsoft.com/office/drawing/2014/main" id="{86010A45-0FB1-4ADB-9ABF-D2EC0F02E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19390-B775-4CD5-BF55-0D09EAA0F3B6}"/>
              </a:ext>
            </a:extLst>
          </p:cNvPr>
          <p:cNvSpPr>
            <a:spLocks noGrp="1"/>
          </p:cNvSpPr>
          <p:nvPr>
            <p:ph type="sldNum" sz="quarter" idx="12"/>
          </p:nvPr>
        </p:nvSpPr>
        <p:spPr/>
        <p:txBody>
          <a:bodyPr/>
          <a:lstStyle/>
          <a:p>
            <a:fld id="{326076CB-9D93-4B17-A802-332818826F5B}" type="slidenum">
              <a:rPr lang="en-GB" smtClean="0"/>
              <a:t>‹#›</a:t>
            </a:fld>
            <a:endParaRPr lang="en-GB"/>
          </a:p>
        </p:txBody>
      </p:sp>
    </p:spTree>
    <p:extLst>
      <p:ext uri="{BB962C8B-B14F-4D97-AF65-F5344CB8AC3E}">
        <p14:creationId xmlns:p14="http://schemas.microsoft.com/office/powerpoint/2010/main" val="214174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8C03F5-5EF1-497C-9798-9D7DD2B8C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010A8F-71B4-4071-915A-4A77C0842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B4B3F-D408-4CC3-B9EA-FD8F2C1D1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F1C85-245F-4960-861F-6444729CB308}" type="datetimeFigureOut">
              <a:rPr lang="en-GB" smtClean="0"/>
              <a:t>06/05/2022</a:t>
            </a:fld>
            <a:endParaRPr lang="en-GB"/>
          </a:p>
        </p:txBody>
      </p:sp>
      <p:sp>
        <p:nvSpPr>
          <p:cNvPr id="5" name="Footer Placeholder 4">
            <a:extLst>
              <a:ext uri="{FF2B5EF4-FFF2-40B4-BE49-F238E27FC236}">
                <a16:creationId xmlns:a16="http://schemas.microsoft.com/office/drawing/2014/main" id="{C17C7A2D-7F55-4A5E-9369-BF35BF222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C16846-A234-4363-92B7-4C309BEEE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076CB-9D93-4B17-A802-332818826F5B}" type="slidenum">
              <a:rPr lang="en-GB" smtClean="0"/>
              <a:t>‹#›</a:t>
            </a:fld>
            <a:endParaRPr lang="en-GB"/>
          </a:p>
        </p:txBody>
      </p:sp>
    </p:spTree>
    <p:extLst>
      <p:ext uri="{BB962C8B-B14F-4D97-AF65-F5344CB8AC3E}">
        <p14:creationId xmlns:p14="http://schemas.microsoft.com/office/powerpoint/2010/main" val="297720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6" Type="http://schemas.openxmlformats.org/officeDocument/2006/relationships/customXml" Target="../ink/ink11.xml"/><Relationship Id="rId21" Type="http://schemas.openxmlformats.org/officeDocument/2006/relationships/image" Target="../media/image19.png"/><Relationship Id="rId42" Type="http://schemas.openxmlformats.org/officeDocument/2006/relationships/customXml" Target="../ink/ink19.xml"/><Relationship Id="rId47" Type="http://schemas.openxmlformats.org/officeDocument/2006/relationships/image" Target="../media/image32.png"/><Relationship Id="rId63" Type="http://schemas.openxmlformats.org/officeDocument/2006/relationships/image" Target="../media/image40.png"/><Relationship Id="rId68" Type="http://schemas.openxmlformats.org/officeDocument/2006/relationships/customXml" Target="../ink/ink32.xml"/><Relationship Id="rId84" Type="http://schemas.openxmlformats.org/officeDocument/2006/relationships/customXml" Target="../ink/ink40.xml"/><Relationship Id="rId89" Type="http://schemas.openxmlformats.org/officeDocument/2006/relationships/image" Target="../media/image53.png"/><Relationship Id="rId16" Type="http://schemas.openxmlformats.org/officeDocument/2006/relationships/customXml" Target="../ink/ink6.xml"/><Relationship Id="rId107" Type="http://schemas.openxmlformats.org/officeDocument/2006/relationships/image" Target="../media/image62.png"/><Relationship Id="rId11" Type="http://schemas.openxmlformats.org/officeDocument/2006/relationships/image" Target="../media/image14.png"/><Relationship Id="rId32" Type="http://schemas.openxmlformats.org/officeDocument/2006/relationships/customXml" Target="../ink/ink14.xml"/><Relationship Id="rId37" Type="http://schemas.openxmlformats.org/officeDocument/2006/relationships/image" Target="../media/image27.png"/><Relationship Id="rId53" Type="http://schemas.openxmlformats.org/officeDocument/2006/relationships/image" Target="../media/image35.png"/><Relationship Id="rId58" Type="http://schemas.openxmlformats.org/officeDocument/2006/relationships/customXml" Target="../ink/ink27.xml"/><Relationship Id="rId74" Type="http://schemas.openxmlformats.org/officeDocument/2006/relationships/customXml" Target="../ink/ink35.xml"/><Relationship Id="rId79" Type="http://schemas.openxmlformats.org/officeDocument/2006/relationships/image" Target="../media/image48.png"/><Relationship Id="rId102" Type="http://schemas.openxmlformats.org/officeDocument/2006/relationships/customXml" Target="../ink/ink49.xml"/><Relationship Id="rId5" Type="http://schemas.openxmlformats.org/officeDocument/2006/relationships/image" Target="../media/image11.svg"/><Relationship Id="rId90" Type="http://schemas.openxmlformats.org/officeDocument/2006/relationships/customXml" Target="../ink/ink43.xml"/><Relationship Id="rId95" Type="http://schemas.openxmlformats.org/officeDocument/2006/relationships/image" Target="../media/image56.png"/><Relationship Id="rId22" Type="http://schemas.openxmlformats.org/officeDocument/2006/relationships/customXml" Target="../ink/ink9.xml"/><Relationship Id="rId27" Type="http://schemas.openxmlformats.org/officeDocument/2006/relationships/image" Target="../media/image22.png"/><Relationship Id="rId43" Type="http://schemas.openxmlformats.org/officeDocument/2006/relationships/image" Target="../media/image30.png"/><Relationship Id="rId48" Type="http://schemas.openxmlformats.org/officeDocument/2006/relationships/customXml" Target="../ink/ink22.xml"/><Relationship Id="rId64" Type="http://schemas.openxmlformats.org/officeDocument/2006/relationships/customXml" Target="../ink/ink30.xml"/><Relationship Id="rId69" Type="http://schemas.openxmlformats.org/officeDocument/2006/relationships/image" Target="../media/image43.png"/><Relationship Id="rId80" Type="http://schemas.openxmlformats.org/officeDocument/2006/relationships/customXml" Target="../ink/ink38.xml"/><Relationship Id="rId85" Type="http://schemas.openxmlformats.org/officeDocument/2006/relationships/image" Target="../media/image51.png"/><Relationship Id="rId12" Type="http://schemas.openxmlformats.org/officeDocument/2006/relationships/customXml" Target="../ink/ink4.xml"/><Relationship Id="rId17" Type="http://schemas.openxmlformats.org/officeDocument/2006/relationships/image" Target="../media/image17.png"/><Relationship Id="rId33" Type="http://schemas.openxmlformats.org/officeDocument/2006/relationships/image" Target="../media/image25.png"/><Relationship Id="rId38" Type="http://schemas.openxmlformats.org/officeDocument/2006/relationships/customXml" Target="../ink/ink17.xml"/><Relationship Id="rId59" Type="http://schemas.openxmlformats.org/officeDocument/2006/relationships/image" Target="../media/image38.png"/><Relationship Id="rId103" Type="http://schemas.openxmlformats.org/officeDocument/2006/relationships/image" Target="../media/image60.png"/><Relationship Id="rId108" Type="http://schemas.openxmlformats.org/officeDocument/2006/relationships/image" Target="../media/image63.png"/><Relationship Id="rId54" Type="http://schemas.openxmlformats.org/officeDocument/2006/relationships/customXml" Target="../ink/ink25.xml"/><Relationship Id="rId70" Type="http://schemas.openxmlformats.org/officeDocument/2006/relationships/customXml" Target="../ink/ink33.xml"/><Relationship Id="rId75" Type="http://schemas.openxmlformats.org/officeDocument/2006/relationships/image" Target="../media/image46.png"/><Relationship Id="rId91" Type="http://schemas.openxmlformats.org/officeDocument/2006/relationships/image" Target="../media/image54.png"/><Relationship Id="rId96" Type="http://schemas.openxmlformats.org/officeDocument/2006/relationships/customXml" Target="../ink/ink46.xml"/><Relationship Id="rId1" Type="http://schemas.openxmlformats.org/officeDocument/2006/relationships/slideLayout" Target="../slideLayouts/slideLayout7.xml"/><Relationship Id="rId6" Type="http://schemas.openxmlformats.org/officeDocument/2006/relationships/customXml" Target="../ink/ink1.xml"/><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12.xml"/><Relationship Id="rId36" Type="http://schemas.openxmlformats.org/officeDocument/2006/relationships/customXml" Target="../ink/ink16.xml"/><Relationship Id="rId49" Type="http://schemas.openxmlformats.org/officeDocument/2006/relationships/image" Target="../media/image33.png"/><Relationship Id="rId57" Type="http://schemas.openxmlformats.org/officeDocument/2006/relationships/image" Target="../media/image37.png"/><Relationship Id="rId106" Type="http://schemas.openxmlformats.org/officeDocument/2006/relationships/customXml" Target="../ink/ink51.xml"/><Relationship Id="rId10" Type="http://schemas.openxmlformats.org/officeDocument/2006/relationships/customXml" Target="../ink/ink3.xml"/><Relationship Id="rId31" Type="http://schemas.openxmlformats.org/officeDocument/2006/relationships/image" Target="../media/image24.png"/><Relationship Id="rId44" Type="http://schemas.openxmlformats.org/officeDocument/2006/relationships/customXml" Target="../ink/ink20.xml"/><Relationship Id="rId52" Type="http://schemas.openxmlformats.org/officeDocument/2006/relationships/customXml" Target="../ink/ink24.xml"/><Relationship Id="rId60" Type="http://schemas.openxmlformats.org/officeDocument/2006/relationships/customXml" Target="../ink/ink28.xml"/><Relationship Id="rId65" Type="http://schemas.openxmlformats.org/officeDocument/2006/relationships/image" Target="../media/image41.png"/><Relationship Id="rId73" Type="http://schemas.openxmlformats.org/officeDocument/2006/relationships/image" Target="../media/image45.png"/><Relationship Id="rId78" Type="http://schemas.openxmlformats.org/officeDocument/2006/relationships/customXml" Target="../ink/ink37.xml"/><Relationship Id="rId81" Type="http://schemas.openxmlformats.org/officeDocument/2006/relationships/image" Target="../media/image49.png"/><Relationship Id="rId86" Type="http://schemas.openxmlformats.org/officeDocument/2006/relationships/customXml" Target="../ink/ink41.xml"/><Relationship Id="rId94" Type="http://schemas.openxmlformats.org/officeDocument/2006/relationships/customXml" Target="../ink/ink45.xml"/><Relationship Id="rId99" Type="http://schemas.openxmlformats.org/officeDocument/2006/relationships/image" Target="../media/image58.png"/><Relationship Id="rId101" Type="http://schemas.openxmlformats.org/officeDocument/2006/relationships/image" Target="../media/image59.png"/><Relationship Id="rId4" Type="http://schemas.openxmlformats.org/officeDocument/2006/relationships/image" Target="../media/image10.png"/><Relationship Id="rId9"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customXml" Target="../ink/ink7.xml"/><Relationship Id="rId39" Type="http://schemas.openxmlformats.org/officeDocument/2006/relationships/image" Target="../media/image28.png"/><Relationship Id="rId109" Type="http://schemas.openxmlformats.org/officeDocument/2006/relationships/image" Target="../media/image64.jpeg"/><Relationship Id="rId34" Type="http://schemas.openxmlformats.org/officeDocument/2006/relationships/customXml" Target="../ink/ink15.xml"/><Relationship Id="rId50" Type="http://schemas.openxmlformats.org/officeDocument/2006/relationships/customXml" Target="../ink/ink23.xml"/><Relationship Id="rId55" Type="http://schemas.openxmlformats.org/officeDocument/2006/relationships/image" Target="../media/image36.png"/><Relationship Id="rId76" Type="http://schemas.openxmlformats.org/officeDocument/2006/relationships/customXml" Target="../ink/ink36.xml"/><Relationship Id="rId97" Type="http://schemas.openxmlformats.org/officeDocument/2006/relationships/image" Target="../media/image57.png"/><Relationship Id="rId104" Type="http://schemas.openxmlformats.org/officeDocument/2006/relationships/customXml" Target="../ink/ink50.xml"/><Relationship Id="rId7" Type="http://schemas.openxmlformats.org/officeDocument/2006/relationships/image" Target="../media/image12.png"/><Relationship Id="rId71" Type="http://schemas.openxmlformats.org/officeDocument/2006/relationships/image" Target="../media/image44.png"/><Relationship Id="rId92" Type="http://schemas.openxmlformats.org/officeDocument/2006/relationships/customXml" Target="../ink/ink44.xml"/><Relationship Id="rId2" Type="http://schemas.openxmlformats.org/officeDocument/2006/relationships/notesSlide" Target="../notesSlides/notesSlide4.xml"/><Relationship Id="rId29" Type="http://schemas.openxmlformats.org/officeDocument/2006/relationships/image" Target="../media/image23.png"/><Relationship Id="rId24" Type="http://schemas.openxmlformats.org/officeDocument/2006/relationships/customXml" Target="../ink/ink10.xml"/><Relationship Id="rId40" Type="http://schemas.openxmlformats.org/officeDocument/2006/relationships/customXml" Target="../ink/ink18.xml"/><Relationship Id="rId45" Type="http://schemas.openxmlformats.org/officeDocument/2006/relationships/image" Target="../media/image31.png"/><Relationship Id="rId66" Type="http://schemas.openxmlformats.org/officeDocument/2006/relationships/customXml" Target="../ink/ink31.xml"/><Relationship Id="rId87" Type="http://schemas.openxmlformats.org/officeDocument/2006/relationships/image" Target="../media/image52.png"/><Relationship Id="rId61" Type="http://schemas.openxmlformats.org/officeDocument/2006/relationships/image" Target="../media/image39.png"/><Relationship Id="rId82" Type="http://schemas.openxmlformats.org/officeDocument/2006/relationships/customXml" Target="../ink/ink39.xml"/><Relationship Id="rId19" Type="http://schemas.openxmlformats.org/officeDocument/2006/relationships/image" Target="../media/image18.png"/><Relationship Id="rId14" Type="http://schemas.openxmlformats.org/officeDocument/2006/relationships/customXml" Target="../ink/ink5.xml"/><Relationship Id="rId30" Type="http://schemas.openxmlformats.org/officeDocument/2006/relationships/customXml" Target="../ink/ink13.xml"/><Relationship Id="rId35" Type="http://schemas.openxmlformats.org/officeDocument/2006/relationships/image" Target="../media/image26.png"/><Relationship Id="rId56" Type="http://schemas.openxmlformats.org/officeDocument/2006/relationships/customXml" Target="../ink/ink26.xml"/><Relationship Id="rId77" Type="http://schemas.openxmlformats.org/officeDocument/2006/relationships/image" Target="../media/image47.png"/><Relationship Id="rId100" Type="http://schemas.openxmlformats.org/officeDocument/2006/relationships/customXml" Target="../ink/ink48.xml"/><Relationship Id="rId105" Type="http://schemas.openxmlformats.org/officeDocument/2006/relationships/image" Target="../media/image61.png"/><Relationship Id="rId8" Type="http://schemas.openxmlformats.org/officeDocument/2006/relationships/customXml" Target="../ink/ink2.xml"/><Relationship Id="rId51" Type="http://schemas.openxmlformats.org/officeDocument/2006/relationships/image" Target="../media/image34.png"/><Relationship Id="rId72" Type="http://schemas.openxmlformats.org/officeDocument/2006/relationships/customXml" Target="../ink/ink34.xml"/><Relationship Id="rId93" Type="http://schemas.openxmlformats.org/officeDocument/2006/relationships/image" Target="../media/image55.png"/><Relationship Id="rId98" Type="http://schemas.openxmlformats.org/officeDocument/2006/relationships/customXml" Target="../ink/ink47.xml"/><Relationship Id="rId3" Type="http://schemas.openxmlformats.org/officeDocument/2006/relationships/image" Target="../media/image9.png"/><Relationship Id="rId25" Type="http://schemas.openxmlformats.org/officeDocument/2006/relationships/image" Target="../media/image21.png"/><Relationship Id="rId46" Type="http://schemas.openxmlformats.org/officeDocument/2006/relationships/customXml" Target="../ink/ink21.xml"/><Relationship Id="rId67" Type="http://schemas.openxmlformats.org/officeDocument/2006/relationships/image" Target="../media/image42.png"/><Relationship Id="rId20" Type="http://schemas.openxmlformats.org/officeDocument/2006/relationships/customXml" Target="../ink/ink8.xml"/><Relationship Id="rId41" Type="http://schemas.openxmlformats.org/officeDocument/2006/relationships/image" Target="../media/image29.png"/><Relationship Id="rId62" Type="http://schemas.openxmlformats.org/officeDocument/2006/relationships/customXml" Target="../ink/ink29.xml"/><Relationship Id="rId83" Type="http://schemas.openxmlformats.org/officeDocument/2006/relationships/image" Target="../media/image50.png"/><Relationship Id="rId88" Type="http://schemas.openxmlformats.org/officeDocument/2006/relationships/customXml" Target="../ink/ink42.xml"/></Relationships>
</file>

<file path=ppt/slides/_rels/slide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6.xml.rels><?xml version="1.0" encoding="UTF-8" standalone="yes"?>
<Relationships xmlns="http://schemas.openxmlformats.org/package/2006/relationships"><Relationship Id="rId3" Type="http://schemas.openxmlformats.org/officeDocument/2006/relationships/hyperlink" Target="http://www.nationalarchives.gov.uk/education/focuson/domesday/take-a-closer-loo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295" y="1396289"/>
            <a:ext cx="4668257" cy="1325563"/>
          </a:xfrm>
        </p:spPr>
        <p:txBody>
          <a:bodyPr vert="horz" lIns="91440" tIns="45720" rIns="91440" bIns="45720" rtlCol="0" anchor="ctr">
            <a:normAutofit fontScale="90000"/>
          </a:bodyPr>
          <a:lstStyle/>
          <a:p>
            <a:r>
              <a:rPr lang="en-US" sz="3600" b="1" kern="1200" dirty="0">
                <a:solidFill>
                  <a:schemeClr val="tx1"/>
                </a:solidFill>
                <a:latin typeface="+mj-lt"/>
                <a:ea typeface="+mj-ea"/>
                <a:cs typeface="+mj-cs"/>
              </a:rPr>
              <a:t>Enquiry lesson 6: </a:t>
            </a: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i="1" kern="1200" dirty="0">
                <a:solidFill>
                  <a:schemeClr val="tx1"/>
                </a:solidFill>
                <a:latin typeface="+mj-lt"/>
                <a:ea typeface="+mj-ea"/>
                <a:cs typeface="+mj-cs"/>
              </a:rPr>
              <a:t>When did the Normans complete their conquest?</a:t>
            </a:r>
            <a:br>
              <a:rPr lang="en-US" sz="3600" b="1" i="1" kern="1200" dirty="0">
                <a:solidFill>
                  <a:schemeClr val="tx1"/>
                </a:solidFill>
                <a:latin typeface="+mj-lt"/>
                <a:ea typeface="+mj-ea"/>
                <a:cs typeface="+mj-cs"/>
              </a:rPr>
            </a:br>
            <a:br>
              <a:rPr lang="en-US" sz="1400" i="1" kern="1200" dirty="0">
                <a:solidFill>
                  <a:schemeClr val="tx1"/>
                </a:solidFill>
                <a:latin typeface="+mj-lt"/>
                <a:ea typeface="+mj-ea"/>
                <a:cs typeface="+mj-cs"/>
              </a:rPr>
            </a:b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sp>
        <p:nvSpPr>
          <p:cNvPr id="71" name="Freeform: Shape 7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2D3821F-70BB-4C81-AEDF-96FD812CA3F1}"/>
              </a:ext>
            </a:extLst>
          </p:cNvPr>
          <p:cNvPicPr>
            <a:picLocks noChangeAspect="1"/>
          </p:cNvPicPr>
          <p:nvPr/>
        </p:nvPicPr>
        <p:blipFill rotWithShape="1">
          <a:blip r:embed="rId3"/>
          <a:srcRect l="3407" r="1084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2050" name="Picture 2">
            <a:extLst>
              <a:ext uri="{FF2B5EF4-FFF2-40B4-BE49-F238E27FC236}">
                <a16:creationId xmlns:a16="http://schemas.microsoft.com/office/drawing/2014/main" id="{B3A9599C-C17D-4CE9-B6A8-390C0534D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0" r="1" b="3194"/>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t="2559" r="-2" b="-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Subtitle 2"/>
          <p:cNvSpPr>
            <a:spLocks noGrp="1"/>
          </p:cNvSpPr>
          <p:nvPr>
            <p:ph type="subTitle" idx="1"/>
          </p:nvPr>
        </p:nvSpPr>
        <p:spPr>
          <a:xfrm>
            <a:off x="6940296" y="3136301"/>
            <a:ext cx="4668256" cy="3181684"/>
          </a:xfrm>
        </p:spPr>
        <p:txBody>
          <a:bodyPr vert="horz" lIns="91440" tIns="45720" rIns="91440" bIns="45720" rtlCol="0" anchor="t">
            <a:normAutofit lnSpcReduction="10000"/>
          </a:bodyPr>
          <a:lstStyle/>
          <a:p>
            <a:r>
              <a:rPr lang="en-US" sz="1700" b="1" dirty="0"/>
              <a:t>KEY QUESTIONS:</a:t>
            </a:r>
          </a:p>
          <a:p>
            <a:endParaRPr lang="en-US" sz="1700" b="1" dirty="0"/>
          </a:p>
          <a:p>
            <a:pPr marL="342900" indent="-228600">
              <a:buFont typeface="Arial" panose="020B0604020202020204" pitchFamily="34" charset="0"/>
              <a:buChar char="•"/>
            </a:pPr>
            <a:r>
              <a:rPr lang="en-US" sz="1700" dirty="0"/>
              <a:t>What does it mean to judge the Conquest as ‘complete’?</a:t>
            </a:r>
          </a:p>
          <a:p>
            <a:pPr marL="114300" indent="-228600">
              <a:buFont typeface="Arial" panose="020B0604020202020204" pitchFamily="34" charset="0"/>
              <a:buChar char="•"/>
            </a:pPr>
            <a:endParaRPr lang="en-US" sz="1700" dirty="0"/>
          </a:p>
          <a:p>
            <a:pPr marL="342900" indent="-228600">
              <a:buFont typeface="Arial" panose="020B0604020202020204" pitchFamily="34" charset="0"/>
              <a:buChar char="•"/>
            </a:pPr>
            <a:r>
              <a:rPr lang="en-US" sz="1700" dirty="0"/>
              <a:t>How could we tell when the Norman Conquest was complete?</a:t>
            </a:r>
          </a:p>
          <a:p>
            <a:pPr marL="114300" indent="-228600">
              <a:buFont typeface="Arial" panose="020B0604020202020204" pitchFamily="34" charset="0"/>
              <a:buChar char="•"/>
            </a:pPr>
            <a:endParaRPr lang="en-US" sz="1700" dirty="0"/>
          </a:p>
          <a:p>
            <a:pPr marL="342900" indent="-228600">
              <a:buFont typeface="Arial" panose="020B0604020202020204" pitchFamily="34" charset="0"/>
              <a:buChar char="•"/>
            </a:pPr>
            <a:r>
              <a:rPr lang="en-US" sz="1700" dirty="0"/>
              <a:t>How and why did the experience of conquest vary so much in different places and at different times?</a:t>
            </a:r>
          </a:p>
        </p:txBody>
      </p:sp>
      <p:sp>
        <p:nvSpPr>
          <p:cNvPr id="4" name="TextBox 3">
            <a:extLst>
              <a:ext uri="{FF2B5EF4-FFF2-40B4-BE49-F238E27FC236}">
                <a16:creationId xmlns:a16="http://schemas.microsoft.com/office/drawing/2014/main" id="{751DBF56-7608-4BD2-B804-759B44A0636A}"/>
              </a:ext>
            </a:extLst>
          </p:cNvPr>
          <p:cNvSpPr txBox="1"/>
          <p:nvPr/>
        </p:nvSpPr>
        <p:spPr>
          <a:xfrm>
            <a:off x="3792236" y="6013723"/>
            <a:ext cx="2642223" cy="600164"/>
          </a:xfrm>
          <a:prstGeom prst="rect">
            <a:avLst/>
          </a:prstGeom>
          <a:noFill/>
        </p:spPr>
        <p:txBody>
          <a:bodyPr wrap="square" rtlCol="0">
            <a:spAutoFit/>
          </a:bodyPr>
          <a:lstStyle/>
          <a:p>
            <a:pPr algn="ctr"/>
            <a:r>
              <a:rPr lang="en-GB" sz="1100" baseline="0" dirty="0"/>
              <a:t>Images: William I coin, Edgar the </a:t>
            </a:r>
            <a:r>
              <a:rPr lang="en-GB" sz="1100" baseline="0" dirty="0" err="1"/>
              <a:t>Aetheling</a:t>
            </a:r>
            <a:r>
              <a:rPr lang="en-GB" sz="1100" baseline="0" dirty="0"/>
              <a:t> and Domesday extract, all Wikimedia Commons</a:t>
            </a:r>
          </a:p>
        </p:txBody>
      </p:sp>
    </p:spTree>
    <p:extLst>
      <p:ext uri="{BB962C8B-B14F-4D97-AF65-F5344CB8AC3E}">
        <p14:creationId xmlns:p14="http://schemas.microsoft.com/office/powerpoint/2010/main" val="33382948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BDFAC4D-604A-4310-9B13-045F04A219D7}"/>
              </a:ext>
            </a:extLst>
          </p:cNvPr>
          <p:cNvSpPr>
            <a:spLocks noGrp="1"/>
          </p:cNvSpPr>
          <p:nvPr>
            <p:ph type="subTitle" idx="1"/>
          </p:nvPr>
        </p:nvSpPr>
        <p:spPr>
          <a:xfrm>
            <a:off x="577849" y="749436"/>
            <a:ext cx="4965701" cy="3265352"/>
          </a:xfrm>
        </p:spPr>
        <p:txBody>
          <a:bodyPr vert="horz" lIns="91440" tIns="45720" rIns="91440" bIns="45720" rtlCol="0">
            <a:normAutofit/>
          </a:bodyPr>
          <a:lstStyle/>
          <a:p>
            <a:pPr algn="l"/>
            <a:endParaRPr lang="en-US" sz="2200" dirty="0">
              <a:solidFill>
                <a:schemeClr val="bg1"/>
              </a:solidFill>
            </a:endParaRPr>
          </a:p>
          <a:p>
            <a:pPr algn="l"/>
            <a:endParaRPr lang="en-US" sz="2200" dirty="0">
              <a:solidFill>
                <a:schemeClr val="bg1"/>
              </a:solidFill>
            </a:endParaRPr>
          </a:p>
          <a:p>
            <a:r>
              <a:rPr lang="en-US" sz="4000" dirty="0">
                <a:solidFill>
                  <a:schemeClr val="bg1"/>
                </a:solidFill>
              </a:rPr>
              <a:t>Castles, cathedrals and the Domesday Book</a:t>
            </a:r>
          </a:p>
        </p:txBody>
      </p:sp>
      <p:pic>
        <p:nvPicPr>
          <p:cNvPr id="2050" name="Picture 2">
            <a:extLst>
              <a:ext uri="{FF2B5EF4-FFF2-40B4-BE49-F238E27FC236}">
                <a16:creationId xmlns:a16="http://schemas.microsoft.com/office/drawing/2014/main" id="{538E16E6-C08A-4240-9CAF-3A2AC19A9C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15" r="15781" b="-1"/>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8413AC82-D0B8-404B-AF98-EBCB4DC8BE28}"/>
              </a:ext>
            </a:extLst>
          </p:cNvPr>
          <p:cNvSpPr txBox="1"/>
          <p:nvPr/>
        </p:nvSpPr>
        <p:spPr>
          <a:xfrm>
            <a:off x="173904" y="6479337"/>
            <a:ext cx="2047583" cy="430887"/>
          </a:xfrm>
          <a:prstGeom prst="rect">
            <a:avLst/>
          </a:prstGeom>
          <a:noFill/>
        </p:spPr>
        <p:txBody>
          <a:bodyPr wrap="square" rtlCol="0">
            <a:spAutoFit/>
          </a:bodyPr>
          <a:lstStyle/>
          <a:p>
            <a:pPr>
              <a:spcAft>
                <a:spcPts val="600"/>
              </a:spcAft>
            </a:pPr>
            <a:r>
              <a:rPr lang="en-GB" sz="1100" dirty="0"/>
              <a:t>Background image: York Castle, Wikimedia Commons</a:t>
            </a:r>
            <a:endParaRPr lang="en-GB" sz="1100"/>
          </a:p>
        </p:txBody>
      </p:sp>
      <p:sp>
        <p:nvSpPr>
          <p:cNvPr id="6" name="TextBox 5">
            <a:extLst>
              <a:ext uri="{FF2B5EF4-FFF2-40B4-BE49-F238E27FC236}">
                <a16:creationId xmlns:a16="http://schemas.microsoft.com/office/drawing/2014/main" id="{8BF67CC8-81FA-44B4-AD42-E37B43E25A22}"/>
              </a:ext>
            </a:extLst>
          </p:cNvPr>
          <p:cNvSpPr txBox="1"/>
          <p:nvPr/>
        </p:nvSpPr>
        <p:spPr>
          <a:xfrm>
            <a:off x="577849" y="5707856"/>
            <a:ext cx="3536951" cy="261610"/>
          </a:xfrm>
          <a:prstGeom prst="rect">
            <a:avLst/>
          </a:prstGeom>
          <a:noFill/>
        </p:spPr>
        <p:txBody>
          <a:bodyPr wrap="square" rtlCol="0">
            <a:spAutoFit/>
          </a:bodyPr>
          <a:lstStyle/>
          <a:p>
            <a:pPr algn="ctr"/>
            <a:r>
              <a:rPr lang="en-GB" sz="1100" dirty="0">
                <a:solidFill>
                  <a:schemeClr val="bg1"/>
                </a:solidFill>
              </a:rPr>
              <a:t>Image: York Castle, Wikimedia Commons</a:t>
            </a:r>
          </a:p>
        </p:txBody>
      </p:sp>
    </p:spTree>
    <p:extLst>
      <p:ext uri="{BB962C8B-B14F-4D97-AF65-F5344CB8AC3E}">
        <p14:creationId xmlns:p14="http://schemas.microsoft.com/office/powerpoint/2010/main" val="322787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368" y="371719"/>
            <a:ext cx="6125964" cy="1906863"/>
          </a:xfrm>
        </p:spPr>
        <p:txBody>
          <a:bodyPr vert="horz" lIns="91440" tIns="45720" rIns="91440" bIns="45720" rtlCol="0" anchor="b">
            <a:normAutofit/>
          </a:bodyPr>
          <a:lstStyle/>
          <a:p>
            <a:pPr algn="ctr"/>
            <a:r>
              <a:rPr lang="en-US" kern="1200" dirty="0">
                <a:solidFill>
                  <a:schemeClr val="tx1"/>
                </a:solidFill>
                <a:latin typeface="+mj-lt"/>
                <a:ea typeface="+mj-ea"/>
                <a:cs typeface="+mj-cs"/>
              </a:rPr>
              <a:t>Castles, cathedrals and land: When did ordinary people feel ‘conquered’?</a:t>
            </a:r>
          </a:p>
        </p:txBody>
      </p:sp>
      <p:sp>
        <p:nvSpPr>
          <p:cNvPr id="7" name="TextBox 6"/>
          <p:cNvSpPr txBox="1"/>
          <p:nvPr/>
        </p:nvSpPr>
        <p:spPr>
          <a:xfrm>
            <a:off x="971368" y="2711395"/>
            <a:ext cx="4114801" cy="3465568"/>
          </a:xfrm>
          <a:prstGeom prst="rect">
            <a:avLst/>
          </a:prstGeom>
        </p:spPr>
        <p:txBody>
          <a:bodyPr vert="horz" lIns="91440" tIns="45720" rIns="91440" bIns="45720" rtlCol="0">
            <a:normAutofit/>
          </a:bodyPr>
          <a:lstStyle/>
          <a:p>
            <a:pPr algn="ctr">
              <a:lnSpc>
                <a:spcPct val="90000"/>
              </a:lnSpc>
              <a:spcAft>
                <a:spcPts val="600"/>
              </a:spcAft>
            </a:pPr>
            <a:r>
              <a:rPr lang="en-US" sz="2000" dirty="0"/>
              <a:t>Over 90% of England’s population in 1066 could be classed as peasantry.</a:t>
            </a:r>
          </a:p>
          <a:p>
            <a:pPr indent="-228600" algn="ctr">
              <a:lnSpc>
                <a:spcPct val="90000"/>
              </a:lnSpc>
              <a:spcAft>
                <a:spcPts val="600"/>
              </a:spcAft>
              <a:buFont typeface="Arial" panose="020B0604020202020204" pitchFamily="34" charset="0"/>
              <a:buChar char="•"/>
            </a:pPr>
            <a:endParaRPr lang="en-US" sz="2000" dirty="0"/>
          </a:p>
          <a:p>
            <a:pPr indent="-228600" algn="ctr">
              <a:lnSpc>
                <a:spcPct val="90000"/>
              </a:lnSpc>
              <a:spcAft>
                <a:spcPts val="600"/>
              </a:spcAft>
              <a:buFont typeface="Arial" panose="020B0604020202020204" pitchFamily="34" charset="0"/>
              <a:buChar char="•"/>
            </a:pPr>
            <a:r>
              <a:rPr lang="en-US" sz="2000" dirty="0"/>
              <a:t>What do you think the impact of the Norman Conquest was like for them? </a:t>
            </a:r>
          </a:p>
          <a:p>
            <a:pPr indent="-228600" algn="ctr">
              <a:lnSpc>
                <a:spcPct val="90000"/>
              </a:lnSpc>
              <a:spcAft>
                <a:spcPts val="600"/>
              </a:spcAft>
              <a:buFont typeface="Arial" panose="020B0604020202020204" pitchFamily="34" charset="0"/>
              <a:buChar char="•"/>
            </a:pPr>
            <a:r>
              <a:rPr lang="en-US" sz="2000" dirty="0"/>
              <a:t>Was it significant? </a:t>
            </a:r>
          </a:p>
          <a:p>
            <a:pPr indent="-228600" algn="ctr">
              <a:lnSpc>
                <a:spcPct val="90000"/>
              </a:lnSpc>
              <a:spcAft>
                <a:spcPts val="600"/>
              </a:spcAft>
              <a:buFont typeface="Arial" panose="020B0604020202020204" pitchFamily="34" charset="0"/>
              <a:buChar char="•"/>
            </a:pPr>
            <a:r>
              <a:rPr lang="en-US" sz="2000" dirty="0"/>
              <a:t>Did they feel it at all?</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3076" name="Picture 4">
            <a:extLst>
              <a:ext uri="{FF2B5EF4-FFF2-40B4-BE49-F238E27FC236}">
                <a16:creationId xmlns:a16="http://schemas.microsoft.com/office/drawing/2014/main" id="{99E88CC9-CAE0-413F-BDBD-477F92B31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5" r="27802" b="-3"/>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F3C53682-A237-4D7A-B7FA-643F7FC877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9" r="18285" b="2"/>
          <a:stretch/>
        </p:blipFill>
        <p:spPr bwMode="auto">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11386" r="17710" b="-3"/>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3" name="TextBox 2">
            <a:extLst>
              <a:ext uri="{FF2B5EF4-FFF2-40B4-BE49-F238E27FC236}">
                <a16:creationId xmlns:a16="http://schemas.microsoft.com/office/drawing/2014/main" id="{D566BCB7-04E3-4BB2-A312-882205110313}"/>
              </a:ext>
            </a:extLst>
          </p:cNvPr>
          <p:cNvSpPr txBox="1"/>
          <p:nvPr/>
        </p:nvSpPr>
        <p:spPr>
          <a:xfrm>
            <a:off x="521493" y="6378943"/>
            <a:ext cx="4050506" cy="461665"/>
          </a:xfrm>
          <a:prstGeom prst="rect">
            <a:avLst/>
          </a:prstGeom>
          <a:noFill/>
        </p:spPr>
        <p:txBody>
          <a:bodyPr wrap="square" rtlCol="0">
            <a:spAutoFit/>
          </a:bodyPr>
          <a:lstStyle/>
          <a:p>
            <a:pPr algn="ctr"/>
            <a:r>
              <a:rPr lang="en-GB" sz="1200" dirty="0"/>
              <a:t>Images: Canterbury Cathedral, York Castle, Domesday Book – all Wikimedia Commons</a:t>
            </a:r>
          </a:p>
        </p:txBody>
      </p:sp>
    </p:spTree>
    <p:extLst>
      <p:ext uri="{BB962C8B-B14F-4D97-AF65-F5344CB8AC3E}">
        <p14:creationId xmlns:p14="http://schemas.microsoft.com/office/powerpoint/2010/main" val="163908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64" y="20361"/>
            <a:ext cx="11586949" cy="1538883"/>
          </a:xfrm>
          <a:prstGeom prst="rect">
            <a:avLst/>
          </a:prstGeom>
          <a:noFill/>
        </p:spPr>
        <p:txBody>
          <a:bodyPr wrap="square" rtlCol="0">
            <a:spAutoFit/>
          </a:bodyPr>
          <a:lstStyle/>
          <a:p>
            <a:pPr algn="ctr"/>
            <a:r>
              <a:rPr lang="en-GB" sz="2000" i="1" dirty="0">
                <a:solidFill>
                  <a:prstClr val="black"/>
                </a:solidFill>
                <a:latin typeface="+mj-lt"/>
              </a:rPr>
              <a:t>When did the Normans complete their conquest?</a:t>
            </a:r>
          </a:p>
          <a:p>
            <a:pPr algn="ctr"/>
            <a:endParaRPr lang="en-GB" sz="2800" i="1" dirty="0">
              <a:solidFill>
                <a:prstClr val="black"/>
              </a:solidFill>
              <a:latin typeface="+mj-lt"/>
            </a:endParaRPr>
          </a:p>
          <a:p>
            <a:pPr algn="ctr"/>
            <a:r>
              <a:rPr lang="en-GB" sz="2800" b="1" i="1" dirty="0">
                <a:solidFill>
                  <a:prstClr val="black"/>
                </a:solidFill>
                <a:latin typeface="+mj-lt"/>
              </a:rPr>
              <a:t>Castles, cathedrals and Domesday: 1066–1086</a:t>
            </a:r>
            <a:endParaRPr lang="en-GB" sz="2800" b="1" dirty="0">
              <a:solidFill>
                <a:prstClr val="black"/>
              </a:solidFill>
              <a:latin typeface="+mj-lt"/>
            </a:endParaRPr>
          </a:p>
          <a:p>
            <a:pPr algn="ctr"/>
            <a:endParaRPr lang="en-GB" dirty="0">
              <a:solidFill>
                <a:prstClr val="black"/>
              </a:solidFill>
            </a:endParaRPr>
          </a:p>
        </p:txBody>
      </p:sp>
      <p:sp>
        <p:nvSpPr>
          <p:cNvPr id="32" name="TextBox 31"/>
          <p:cNvSpPr txBox="1"/>
          <p:nvPr/>
        </p:nvSpPr>
        <p:spPr>
          <a:xfrm>
            <a:off x="10653518" y="1365245"/>
            <a:ext cx="1436882" cy="2462213"/>
          </a:xfrm>
          <a:prstGeom prst="rect">
            <a:avLst/>
          </a:prstGeom>
          <a:noFill/>
          <a:ln>
            <a:solidFill>
              <a:schemeClr val="tx1"/>
            </a:solidFill>
          </a:ln>
        </p:spPr>
        <p:txBody>
          <a:bodyPr wrap="square" rtlCol="0">
            <a:spAutoFit/>
          </a:bodyPr>
          <a:lstStyle/>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p:txBody>
      </p:sp>
      <p:sp>
        <p:nvSpPr>
          <p:cNvPr id="33" name="TextBox 32"/>
          <p:cNvSpPr txBox="1"/>
          <p:nvPr/>
        </p:nvSpPr>
        <p:spPr>
          <a:xfrm>
            <a:off x="4101792" y="1365245"/>
            <a:ext cx="1937238" cy="4801314"/>
          </a:xfrm>
          <a:prstGeom prst="rect">
            <a:avLst/>
          </a:prstGeom>
          <a:noFill/>
          <a:ln>
            <a:solidFill>
              <a:schemeClr val="tx1"/>
            </a:solidFill>
          </a:ln>
        </p:spPr>
        <p:txBody>
          <a:bodyPr wrap="square" rtlCol="0">
            <a:spAutoFit/>
          </a:bodyPr>
          <a:lstStyle/>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18" name="TextBox 17"/>
          <p:cNvSpPr txBox="1"/>
          <p:nvPr/>
        </p:nvSpPr>
        <p:spPr>
          <a:xfrm>
            <a:off x="9973536" y="4033569"/>
            <a:ext cx="2116864" cy="2800767"/>
          </a:xfrm>
          <a:prstGeom prst="rect">
            <a:avLst/>
          </a:prstGeom>
          <a:noFill/>
          <a:ln>
            <a:solidFill>
              <a:schemeClr val="tx1"/>
            </a:solidFill>
          </a:ln>
        </p:spPr>
        <p:txBody>
          <a:bodyPr wrap="square" rtlCol="0">
            <a:spAutoFit/>
          </a:bodyPr>
          <a:lstStyle/>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p:txBody>
      </p:sp>
      <p:pic>
        <p:nvPicPr>
          <p:cNvPr id="1028" name="Picture 4" descr="United, Kingdom, Map, Great, Britain, England, Ireland">
            <a:extLst>
              <a:ext uri="{FF2B5EF4-FFF2-40B4-BE49-F238E27FC236}">
                <a16:creationId xmlns:a16="http://schemas.microsoft.com/office/drawing/2014/main" id="{428CF619-F981-4AAD-9A97-06FF24605E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799" r="-3640"/>
          <a:stretch/>
        </p:blipFill>
        <p:spPr bwMode="auto">
          <a:xfrm>
            <a:off x="-46612" y="1722213"/>
            <a:ext cx="4266923" cy="430243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Medieval tower with solid fill">
            <a:extLst>
              <a:ext uri="{FF2B5EF4-FFF2-40B4-BE49-F238E27FC236}">
                <a16:creationId xmlns:a16="http://schemas.microsoft.com/office/drawing/2014/main" id="{D8D7D390-4EE5-48DA-B999-0F9F8B7896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5614" y="2419190"/>
            <a:ext cx="259556" cy="259556"/>
          </a:xfrm>
          <a:prstGeom prst="rect">
            <a:avLst/>
          </a:prstGeom>
        </p:spPr>
      </p:pic>
      <p:pic>
        <p:nvPicPr>
          <p:cNvPr id="19" name="Graphic 18" descr="Medieval tower with solid fill">
            <a:extLst>
              <a:ext uri="{FF2B5EF4-FFF2-40B4-BE49-F238E27FC236}">
                <a16:creationId xmlns:a16="http://schemas.microsoft.com/office/drawing/2014/main" id="{35C7D579-393D-4B7C-9374-14A5499644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4873" y="2671442"/>
            <a:ext cx="259556" cy="259556"/>
          </a:xfrm>
          <a:prstGeom prst="rect">
            <a:avLst/>
          </a:prstGeom>
        </p:spPr>
      </p:pic>
      <p:pic>
        <p:nvPicPr>
          <p:cNvPr id="20" name="Graphic 19" descr="Medieval tower with solid fill">
            <a:extLst>
              <a:ext uri="{FF2B5EF4-FFF2-40B4-BE49-F238E27FC236}">
                <a16:creationId xmlns:a16="http://schemas.microsoft.com/office/drawing/2014/main" id="{7D63D789-9CB5-4214-9D5B-D84C755D71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2613" y="3053472"/>
            <a:ext cx="259556" cy="259556"/>
          </a:xfrm>
          <a:prstGeom prst="rect">
            <a:avLst/>
          </a:prstGeom>
        </p:spPr>
      </p:pic>
      <p:pic>
        <p:nvPicPr>
          <p:cNvPr id="21" name="Graphic 20" descr="Medieval tower with solid fill">
            <a:extLst>
              <a:ext uri="{FF2B5EF4-FFF2-40B4-BE49-F238E27FC236}">
                <a16:creationId xmlns:a16="http://schemas.microsoft.com/office/drawing/2014/main" id="{70A0CE98-8095-4925-8064-552A50EF68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8813" y="3053472"/>
            <a:ext cx="259556" cy="259556"/>
          </a:xfrm>
          <a:prstGeom prst="rect">
            <a:avLst/>
          </a:prstGeom>
        </p:spPr>
      </p:pic>
      <p:pic>
        <p:nvPicPr>
          <p:cNvPr id="22" name="Graphic 21" descr="Medieval tower with solid fill">
            <a:extLst>
              <a:ext uri="{FF2B5EF4-FFF2-40B4-BE49-F238E27FC236}">
                <a16:creationId xmlns:a16="http://schemas.microsoft.com/office/drawing/2014/main" id="{1E982AD7-24AB-4A96-9D36-824BA3987B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3088" y="3299222"/>
            <a:ext cx="259556" cy="259556"/>
          </a:xfrm>
          <a:prstGeom prst="rect">
            <a:avLst/>
          </a:prstGeom>
        </p:spPr>
      </p:pic>
      <p:pic>
        <p:nvPicPr>
          <p:cNvPr id="23" name="Graphic 22" descr="Medieval tower with solid fill">
            <a:extLst>
              <a:ext uri="{FF2B5EF4-FFF2-40B4-BE49-F238E27FC236}">
                <a16:creationId xmlns:a16="http://schemas.microsoft.com/office/drawing/2014/main" id="{3B7FD7FD-B53F-4F75-BA63-7CDAA3CCB2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01906" y="3465911"/>
            <a:ext cx="259556" cy="259556"/>
          </a:xfrm>
          <a:prstGeom prst="rect">
            <a:avLst/>
          </a:prstGeom>
        </p:spPr>
      </p:pic>
      <p:pic>
        <p:nvPicPr>
          <p:cNvPr id="24" name="Graphic 23" descr="Medieval tower with solid fill">
            <a:extLst>
              <a:ext uri="{FF2B5EF4-FFF2-40B4-BE49-F238E27FC236}">
                <a16:creationId xmlns:a16="http://schemas.microsoft.com/office/drawing/2014/main" id="{0A3EBF80-FDB5-486B-A364-550A2A6348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6061" y="3169444"/>
            <a:ext cx="259556" cy="259556"/>
          </a:xfrm>
          <a:prstGeom prst="rect">
            <a:avLst/>
          </a:prstGeom>
        </p:spPr>
      </p:pic>
      <p:pic>
        <p:nvPicPr>
          <p:cNvPr id="25" name="Graphic 24" descr="Medieval tower with solid fill">
            <a:extLst>
              <a:ext uri="{FF2B5EF4-FFF2-40B4-BE49-F238E27FC236}">
                <a16:creationId xmlns:a16="http://schemas.microsoft.com/office/drawing/2014/main" id="{085A01CE-7B3B-4D13-9604-80966E295F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394" y="3631087"/>
            <a:ext cx="259556" cy="259556"/>
          </a:xfrm>
          <a:prstGeom prst="rect">
            <a:avLst/>
          </a:prstGeom>
        </p:spPr>
      </p:pic>
      <p:pic>
        <p:nvPicPr>
          <p:cNvPr id="26" name="Graphic 25" descr="Medieval tower with solid fill">
            <a:extLst>
              <a:ext uri="{FF2B5EF4-FFF2-40B4-BE49-F238E27FC236}">
                <a16:creationId xmlns:a16="http://schemas.microsoft.com/office/drawing/2014/main" id="{5AB0ABDD-2161-416A-B875-51B38639B3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0663" y="3693662"/>
            <a:ext cx="259556" cy="259556"/>
          </a:xfrm>
          <a:prstGeom prst="rect">
            <a:avLst/>
          </a:prstGeom>
        </p:spPr>
      </p:pic>
      <p:pic>
        <p:nvPicPr>
          <p:cNvPr id="27" name="Graphic 26" descr="Medieval tower with solid fill">
            <a:extLst>
              <a:ext uri="{FF2B5EF4-FFF2-40B4-BE49-F238E27FC236}">
                <a16:creationId xmlns:a16="http://schemas.microsoft.com/office/drawing/2014/main" id="{2A583635-8F2C-4903-BF5A-2AB0D1C50C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7812" y="4250780"/>
            <a:ext cx="259556" cy="259556"/>
          </a:xfrm>
          <a:prstGeom prst="rect">
            <a:avLst/>
          </a:prstGeom>
        </p:spPr>
      </p:pic>
      <p:pic>
        <p:nvPicPr>
          <p:cNvPr id="28" name="Graphic 27" descr="Medieval tower with solid fill">
            <a:extLst>
              <a:ext uri="{FF2B5EF4-FFF2-40B4-BE49-F238E27FC236}">
                <a16:creationId xmlns:a16="http://schemas.microsoft.com/office/drawing/2014/main" id="{97B5FD69-E531-42B9-8369-A05F2FD2D3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3790" y="4078884"/>
            <a:ext cx="259556" cy="259556"/>
          </a:xfrm>
          <a:prstGeom prst="rect">
            <a:avLst/>
          </a:prstGeom>
        </p:spPr>
      </p:pic>
      <p:pic>
        <p:nvPicPr>
          <p:cNvPr id="29" name="Graphic 28" descr="Medieval tower with solid fill">
            <a:extLst>
              <a:ext uri="{FF2B5EF4-FFF2-40B4-BE49-F238E27FC236}">
                <a16:creationId xmlns:a16="http://schemas.microsoft.com/office/drawing/2014/main" id="{61239471-5079-442E-B83F-59F835D1A8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3346" y="4008164"/>
            <a:ext cx="259556" cy="259556"/>
          </a:xfrm>
          <a:prstGeom prst="rect">
            <a:avLst/>
          </a:prstGeom>
        </p:spPr>
      </p:pic>
      <p:pic>
        <p:nvPicPr>
          <p:cNvPr id="30" name="Graphic 29" descr="Medieval tower with solid fill">
            <a:extLst>
              <a:ext uri="{FF2B5EF4-FFF2-40B4-BE49-F238E27FC236}">
                <a16:creationId xmlns:a16="http://schemas.microsoft.com/office/drawing/2014/main" id="{E36E6DC4-1E52-46E3-A1CE-BE37039C9A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2902" y="3972326"/>
            <a:ext cx="259556" cy="259556"/>
          </a:xfrm>
          <a:prstGeom prst="rect">
            <a:avLst/>
          </a:prstGeom>
        </p:spPr>
      </p:pic>
      <p:pic>
        <p:nvPicPr>
          <p:cNvPr id="31" name="Graphic 30" descr="Medieval tower with solid fill">
            <a:extLst>
              <a:ext uri="{FF2B5EF4-FFF2-40B4-BE49-F238E27FC236}">
                <a16:creationId xmlns:a16="http://schemas.microsoft.com/office/drawing/2014/main" id="{30161D96-68BF-4760-91D3-F26D06B109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0209" y="3801848"/>
            <a:ext cx="259556" cy="259556"/>
          </a:xfrm>
          <a:prstGeom prst="rect">
            <a:avLst/>
          </a:prstGeom>
        </p:spPr>
      </p:pic>
      <p:pic>
        <p:nvPicPr>
          <p:cNvPr id="34" name="Graphic 33" descr="Medieval tower with solid fill">
            <a:extLst>
              <a:ext uri="{FF2B5EF4-FFF2-40B4-BE49-F238E27FC236}">
                <a16:creationId xmlns:a16="http://schemas.microsoft.com/office/drawing/2014/main" id="{5C2AED17-4699-4EF6-B154-20593D9E04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4147" y="4137942"/>
            <a:ext cx="259556" cy="259556"/>
          </a:xfrm>
          <a:prstGeom prst="rect">
            <a:avLst/>
          </a:prstGeom>
        </p:spPr>
      </p:pic>
      <p:pic>
        <p:nvPicPr>
          <p:cNvPr id="35" name="Graphic 34" descr="Medieval tower with solid fill">
            <a:extLst>
              <a:ext uri="{FF2B5EF4-FFF2-40B4-BE49-F238E27FC236}">
                <a16:creationId xmlns:a16="http://schemas.microsoft.com/office/drawing/2014/main" id="{50CFDFFA-15D6-45DE-8BC4-10319F80FA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2391" y="4262257"/>
            <a:ext cx="259556" cy="259556"/>
          </a:xfrm>
          <a:prstGeom prst="rect">
            <a:avLst/>
          </a:prstGeom>
        </p:spPr>
      </p:pic>
      <p:pic>
        <p:nvPicPr>
          <p:cNvPr id="36" name="Graphic 35" descr="Medieval tower with solid fill">
            <a:extLst>
              <a:ext uri="{FF2B5EF4-FFF2-40B4-BE49-F238E27FC236}">
                <a16:creationId xmlns:a16="http://schemas.microsoft.com/office/drawing/2014/main" id="{5997DF50-A1BA-4A3A-B533-D8D4C18EEA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3164" y="4533280"/>
            <a:ext cx="259556" cy="259556"/>
          </a:xfrm>
          <a:prstGeom prst="rect">
            <a:avLst/>
          </a:prstGeom>
        </p:spPr>
      </p:pic>
      <p:pic>
        <p:nvPicPr>
          <p:cNvPr id="37" name="Graphic 36" descr="Medieval tower with solid fill">
            <a:extLst>
              <a:ext uri="{FF2B5EF4-FFF2-40B4-BE49-F238E27FC236}">
                <a16:creationId xmlns:a16="http://schemas.microsoft.com/office/drawing/2014/main" id="{5E37A9C5-C8B7-4AD1-9092-E90000F94C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6618" y="4231882"/>
            <a:ext cx="259556" cy="259556"/>
          </a:xfrm>
          <a:prstGeom prst="rect">
            <a:avLst/>
          </a:prstGeom>
        </p:spPr>
      </p:pic>
      <p:pic>
        <p:nvPicPr>
          <p:cNvPr id="38" name="Graphic 37" descr="Medieval tower with solid fill">
            <a:extLst>
              <a:ext uri="{FF2B5EF4-FFF2-40B4-BE49-F238E27FC236}">
                <a16:creationId xmlns:a16="http://schemas.microsoft.com/office/drawing/2014/main" id="{7E9BE5F7-85A5-488C-AEB0-64076D23B4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7970" y="4542924"/>
            <a:ext cx="259556" cy="259556"/>
          </a:xfrm>
          <a:prstGeom prst="rect">
            <a:avLst/>
          </a:prstGeom>
        </p:spPr>
      </p:pic>
      <p:pic>
        <p:nvPicPr>
          <p:cNvPr id="39" name="Graphic 38" descr="Medieval tower with solid fill">
            <a:extLst>
              <a:ext uri="{FF2B5EF4-FFF2-40B4-BE49-F238E27FC236}">
                <a16:creationId xmlns:a16="http://schemas.microsoft.com/office/drawing/2014/main" id="{778485DC-C659-4FE4-8DB6-9B1CD5754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440" y="4868707"/>
            <a:ext cx="259556" cy="259556"/>
          </a:xfrm>
          <a:prstGeom prst="rect">
            <a:avLst/>
          </a:prstGeom>
        </p:spPr>
      </p:pic>
      <p:pic>
        <p:nvPicPr>
          <p:cNvPr id="40" name="Graphic 39" descr="Medieval tower with solid fill">
            <a:extLst>
              <a:ext uri="{FF2B5EF4-FFF2-40B4-BE49-F238E27FC236}">
                <a16:creationId xmlns:a16="http://schemas.microsoft.com/office/drawing/2014/main" id="{2B9DADB5-7BD4-4FF2-AFFD-DCE001F4C7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9343" y="5029670"/>
            <a:ext cx="259556" cy="259556"/>
          </a:xfrm>
          <a:prstGeom prst="rect">
            <a:avLst/>
          </a:prstGeom>
        </p:spPr>
      </p:pic>
      <p:pic>
        <p:nvPicPr>
          <p:cNvPr id="41" name="Graphic 40" descr="Medieval tower with solid fill">
            <a:extLst>
              <a:ext uri="{FF2B5EF4-FFF2-40B4-BE49-F238E27FC236}">
                <a16:creationId xmlns:a16="http://schemas.microsoft.com/office/drawing/2014/main" id="{BA85F56F-9ABF-4DAF-A59B-FEF191F3B5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9049" y="4628286"/>
            <a:ext cx="259556" cy="259556"/>
          </a:xfrm>
          <a:prstGeom prst="rect">
            <a:avLst/>
          </a:prstGeom>
        </p:spPr>
      </p:pic>
      <p:pic>
        <p:nvPicPr>
          <p:cNvPr id="42" name="Graphic 41" descr="Medieval tower with solid fill">
            <a:extLst>
              <a:ext uri="{FF2B5EF4-FFF2-40B4-BE49-F238E27FC236}">
                <a16:creationId xmlns:a16="http://schemas.microsoft.com/office/drawing/2014/main" id="{5264CF38-61E9-44E6-8AA4-0A931F8DD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22071" y="4521813"/>
            <a:ext cx="259556" cy="259556"/>
          </a:xfrm>
          <a:prstGeom prst="rect">
            <a:avLst/>
          </a:prstGeom>
        </p:spPr>
      </p:pic>
      <p:pic>
        <p:nvPicPr>
          <p:cNvPr id="43" name="Graphic 42" descr="Medieval tower with solid fill">
            <a:extLst>
              <a:ext uri="{FF2B5EF4-FFF2-40B4-BE49-F238E27FC236}">
                <a16:creationId xmlns:a16="http://schemas.microsoft.com/office/drawing/2014/main" id="{122BDC51-5B61-48B1-AB51-F228D6069E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2536" y="4920350"/>
            <a:ext cx="259556" cy="259556"/>
          </a:xfrm>
          <a:prstGeom prst="rect">
            <a:avLst/>
          </a:prstGeom>
        </p:spPr>
      </p:pic>
      <p:pic>
        <p:nvPicPr>
          <p:cNvPr id="44" name="Graphic 43" descr="Medieval tower with solid fill">
            <a:extLst>
              <a:ext uri="{FF2B5EF4-FFF2-40B4-BE49-F238E27FC236}">
                <a16:creationId xmlns:a16="http://schemas.microsoft.com/office/drawing/2014/main" id="{17541298-CD54-49F6-B276-3734029054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2940" y="4890248"/>
            <a:ext cx="259556" cy="259556"/>
          </a:xfrm>
          <a:prstGeom prst="rect">
            <a:avLst/>
          </a:prstGeom>
        </p:spPr>
      </p:pic>
      <p:pic>
        <p:nvPicPr>
          <p:cNvPr id="45" name="Graphic 44" descr="Medieval tower with solid fill">
            <a:extLst>
              <a:ext uri="{FF2B5EF4-FFF2-40B4-BE49-F238E27FC236}">
                <a16:creationId xmlns:a16="http://schemas.microsoft.com/office/drawing/2014/main" id="{616CBF1F-A756-4E28-AF55-F009686DE4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5881" y="4805577"/>
            <a:ext cx="259556" cy="259556"/>
          </a:xfrm>
          <a:prstGeom prst="rect">
            <a:avLst/>
          </a:prstGeom>
        </p:spPr>
      </p:pic>
      <p:pic>
        <p:nvPicPr>
          <p:cNvPr id="46" name="Graphic 45" descr="Medieval tower with solid fill">
            <a:extLst>
              <a:ext uri="{FF2B5EF4-FFF2-40B4-BE49-F238E27FC236}">
                <a16:creationId xmlns:a16="http://schemas.microsoft.com/office/drawing/2014/main" id="{56450561-B21B-4B8A-BF27-8F9CB10280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1030" y="5237881"/>
            <a:ext cx="259556" cy="259556"/>
          </a:xfrm>
          <a:prstGeom prst="rect">
            <a:avLst/>
          </a:prstGeom>
        </p:spPr>
      </p:pic>
      <p:pic>
        <p:nvPicPr>
          <p:cNvPr id="47" name="Graphic 46" descr="Medieval tower with solid fill">
            <a:extLst>
              <a:ext uri="{FF2B5EF4-FFF2-40B4-BE49-F238E27FC236}">
                <a16:creationId xmlns:a16="http://schemas.microsoft.com/office/drawing/2014/main" id="{9ACDC76B-EF6C-40CF-8890-0996940DEC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5437" y="5198671"/>
            <a:ext cx="259556" cy="259556"/>
          </a:xfrm>
          <a:prstGeom prst="rect">
            <a:avLst/>
          </a:prstGeom>
        </p:spPr>
      </p:pic>
      <p:pic>
        <p:nvPicPr>
          <p:cNvPr id="48" name="Graphic 47" descr="Medieval tower with solid fill">
            <a:extLst>
              <a:ext uri="{FF2B5EF4-FFF2-40B4-BE49-F238E27FC236}">
                <a16:creationId xmlns:a16="http://schemas.microsoft.com/office/drawing/2014/main" id="{1E7A50DD-6E2B-4566-88EB-0BAC2208A3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2771" y="5329626"/>
            <a:ext cx="259556" cy="259556"/>
          </a:xfrm>
          <a:prstGeom prst="rect">
            <a:avLst/>
          </a:prstGeom>
        </p:spPr>
      </p:pic>
      <p:pic>
        <p:nvPicPr>
          <p:cNvPr id="49" name="Graphic 48" descr="Medieval tower with solid fill">
            <a:extLst>
              <a:ext uri="{FF2B5EF4-FFF2-40B4-BE49-F238E27FC236}">
                <a16:creationId xmlns:a16="http://schemas.microsoft.com/office/drawing/2014/main" id="{9469B797-A686-4877-9FB8-47BDC377EE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6840" y="5547187"/>
            <a:ext cx="259556" cy="259556"/>
          </a:xfrm>
          <a:prstGeom prst="rect">
            <a:avLst/>
          </a:prstGeom>
        </p:spPr>
      </p:pic>
      <p:pic>
        <p:nvPicPr>
          <p:cNvPr id="50" name="Graphic 49" descr="Medieval tower with solid fill">
            <a:extLst>
              <a:ext uri="{FF2B5EF4-FFF2-40B4-BE49-F238E27FC236}">
                <a16:creationId xmlns:a16="http://schemas.microsoft.com/office/drawing/2014/main" id="{37986FDA-482A-489D-8F75-39CA650097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1084" y="5673579"/>
            <a:ext cx="259556" cy="259556"/>
          </a:xfrm>
          <a:prstGeom prst="rect">
            <a:avLst/>
          </a:prstGeom>
        </p:spPr>
      </p:pic>
      <p:pic>
        <p:nvPicPr>
          <p:cNvPr id="51" name="Graphic 50" descr="Medieval tower with solid fill">
            <a:extLst>
              <a:ext uri="{FF2B5EF4-FFF2-40B4-BE49-F238E27FC236}">
                <a16:creationId xmlns:a16="http://schemas.microsoft.com/office/drawing/2014/main" id="{3270A80E-AD8B-4C41-8908-7F3DDDE489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5466" y="5707971"/>
            <a:ext cx="259556" cy="259556"/>
          </a:xfrm>
          <a:prstGeom prst="rect">
            <a:avLst/>
          </a:prstGeom>
        </p:spPr>
      </p:pic>
      <p:pic>
        <p:nvPicPr>
          <p:cNvPr id="52" name="Graphic 51" descr="Medieval tower with solid fill">
            <a:extLst>
              <a:ext uri="{FF2B5EF4-FFF2-40B4-BE49-F238E27FC236}">
                <a16:creationId xmlns:a16="http://schemas.microsoft.com/office/drawing/2014/main" id="{39965AB0-0B18-43D7-A413-AD1390AF7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680" y="5630975"/>
            <a:ext cx="259556" cy="259556"/>
          </a:xfrm>
          <a:prstGeom prst="rect">
            <a:avLst/>
          </a:prstGeom>
        </p:spPr>
      </p:pic>
      <p:pic>
        <p:nvPicPr>
          <p:cNvPr id="53" name="Graphic 52" descr="Medieval tower with solid fill">
            <a:extLst>
              <a:ext uri="{FF2B5EF4-FFF2-40B4-BE49-F238E27FC236}">
                <a16:creationId xmlns:a16="http://schemas.microsoft.com/office/drawing/2014/main" id="{0FEB6D4E-F636-4B2C-83B7-E62AB301D3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8478" y="5600746"/>
            <a:ext cx="259556" cy="259556"/>
          </a:xfrm>
          <a:prstGeom prst="rect">
            <a:avLst/>
          </a:prstGeom>
        </p:spPr>
      </p:pic>
      <p:pic>
        <p:nvPicPr>
          <p:cNvPr id="54" name="Graphic 53" descr="Medieval tower with solid fill">
            <a:extLst>
              <a:ext uri="{FF2B5EF4-FFF2-40B4-BE49-F238E27FC236}">
                <a16:creationId xmlns:a16="http://schemas.microsoft.com/office/drawing/2014/main" id="{A026065D-2B6E-4D96-AD92-309D0C569E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3515" y="5328449"/>
            <a:ext cx="259556" cy="259556"/>
          </a:xfrm>
          <a:prstGeom prst="rect">
            <a:avLst/>
          </a:prstGeom>
        </p:spPr>
      </p:pic>
      <p:pic>
        <p:nvPicPr>
          <p:cNvPr id="55" name="Graphic 54" descr="Medieval tower with solid fill">
            <a:extLst>
              <a:ext uri="{FF2B5EF4-FFF2-40B4-BE49-F238E27FC236}">
                <a16:creationId xmlns:a16="http://schemas.microsoft.com/office/drawing/2014/main" id="{1C095DAE-77A8-4FD8-8B22-7F769CF2B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5353" y="5269369"/>
            <a:ext cx="259556" cy="259556"/>
          </a:xfrm>
          <a:prstGeom prst="rect">
            <a:avLst/>
          </a:prstGeom>
        </p:spPr>
      </p:pic>
      <p:pic>
        <p:nvPicPr>
          <p:cNvPr id="56" name="Graphic 55" descr="Medieval tower with solid fill">
            <a:extLst>
              <a:ext uri="{FF2B5EF4-FFF2-40B4-BE49-F238E27FC236}">
                <a16:creationId xmlns:a16="http://schemas.microsoft.com/office/drawing/2014/main" id="{EE7BCA4B-902C-4CD6-B825-97992022AA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3446" y="5378242"/>
            <a:ext cx="259556" cy="259556"/>
          </a:xfrm>
          <a:prstGeom prst="rect">
            <a:avLst/>
          </a:prstGeom>
        </p:spPr>
      </p:pic>
      <p:pic>
        <p:nvPicPr>
          <p:cNvPr id="57" name="Graphic 56" descr="Medieval tower with solid fill">
            <a:extLst>
              <a:ext uri="{FF2B5EF4-FFF2-40B4-BE49-F238E27FC236}">
                <a16:creationId xmlns:a16="http://schemas.microsoft.com/office/drawing/2014/main" id="{B113BD6D-45F3-4409-8136-295D315154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542" y="5149804"/>
            <a:ext cx="259556" cy="259556"/>
          </a:xfrm>
          <a:prstGeom prst="rect">
            <a:avLst/>
          </a:prstGeom>
        </p:spPr>
      </p:pic>
      <p:pic>
        <p:nvPicPr>
          <p:cNvPr id="58" name="Graphic 57" descr="Medieval tower with solid fill">
            <a:extLst>
              <a:ext uri="{FF2B5EF4-FFF2-40B4-BE49-F238E27FC236}">
                <a16:creationId xmlns:a16="http://schemas.microsoft.com/office/drawing/2014/main" id="{5C91BA90-CF9A-40C0-8D61-D30C94B6ED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7118" y="5547187"/>
            <a:ext cx="259556" cy="259556"/>
          </a:xfrm>
          <a:prstGeom prst="rect">
            <a:avLst/>
          </a:prstGeom>
        </p:spPr>
      </p:pic>
      <p:pic>
        <p:nvPicPr>
          <p:cNvPr id="59" name="Graphic 58" descr="Medieval tower with solid fill">
            <a:extLst>
              <a:ext uri="{FF2B5EF4-FFF2-40B4-BE49-F238E27FC236}">
                <a16:creationId xmlns:a16="http://schemas.microsoft.com/office/drawing/2014/main" id="{FAE9177C-11AA-4546-9BB0-BC032F047D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478" y="5673579"/>
            <a:ext cx="259556" cy="259556"/>
          </a:xfrm>
          <a:prstGeom prst="rect">
            <a:avLst/>
          </a:prstGeom>
        </p:spPr>
      </p:pic>
      <p:pic>
        <p:nvPicPr>
          <p:cNvPr id="60" name="Graphic 59" descr="Medieval tower with solid fill">
            <a:extLst>
              <a:ext uri="{FF2B5EF4-FFF2-40B4-BE49-F238E27FC236}">
                <a16:creationId xmlns:a16="http://schemas.microsoft.com/office/drawing/2014/main" id="{C6EED218-34E3-4698-94CA-C82A64F379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60175" y="4469099"/>
            <a:ext cx="259556" cy="259556"/>
          </a:xfrm>
          <a:prstGeom prst="rect">
            <a:avLst/>
          </a:prstGeom>
        </p:spPr>
      </p:pic>
      <p:pic>
        <p:nvPicPr>
          <p:cNvPr id="61" name="Graphic 60" descr="Medieval tower with solid fill">
            <a:extLst>
              <a:ext uri="{FF2B5EF4-FFF2-40B4-BE49-F238E27FC236}">
                <a16:creationId xmlns:a16="http://schemas.microsoft.com/office/drawing/2014/main" id="{B24286FB-9ED0-4F25-9949-99706BCEEA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4636" y="4596779"/>
            <a:ext cx="259556" cy="259556"/>
          </a:xfrm>
          <a:prstGeom prst="rect">
            <a:avLst/>
          </a:prstGeom>
        </p:spPr>
      </p:pic>
      <p:pic>
        <p:nvPicPr>
          <p:cNvPr id="62" name="Graphic 61" descr="Medieval tower with solid fill">
            <a:extLst>
              <a:ext uri="{FF2B5EF4-FFF2-40B4-BE49-F238E27FC236}">
                <a16:creationId xmlns:a16="http://schemas.microsoft.com/office/drawing/2014/main" id="{4BD30890-03CB-437A-A8DD-244FA87C2B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7910" y="4413146"/>
            <a:ext cx="259556" cy="259556"/>
          </a:xfrm>
          <a:prstGeom prst="rect">
            <a:avLst/>
          </a:prstGeom>
        </p:spPr>
      </p:pic>
      <p:pic>
        <p:nvPicPr>
          <p:cNvPr id="63" name="Graphic 62" descr="Medieval tower with solid fill">
            <a:extLst>
              <a:ext uri="{FF2B5EF4-FFF2-40B4-BE49-F238E27FC236}">
                <a16:creationId xmlns:a16="http://schemas.microsoft.com/office/drawing/2014/main" id="{965F73DC-F23F-4CBD-86B1-42764CC525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6077" y="4435589"/>
            <a:ext cx="259556" cy="259556"/>
          </a:xfrm>
          <a:prstGeom prst="rect">
            <a:avLst/>
          </a:prstGeom>
        </p:spPr>
      </p:pic>
      <p:pic>
        <p:nvPicPr>
          <p:cNvPr id="64" name="Graphic 63" descr="Medieval tower with solid fill">
            <a:extLst>
              <a:ext uri="{FF2B5EF4-FFF2-40B4-BE49-F238E27FC236}">
                <a16:creationId xmlns:a16="http://schemas.microsoft.com/office/drawing/2014/main" id="{250A0EC2-A6BA-437B-9525-17253421F8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1301" y="4623727"/>
            <a:ext cx="259556" cy="259556"/>
          </a:xfrm>
          <a:prstGeom prst="rect">
            <a:avLst/>
          </a:prstGeom>
        </p:spPr>
      </p:pic>
      <p:pic>
        <p:nvPicPr>
          <p:cNvPr id="65" name="Graphic 64" descr="Medieval tower with solid fill">
            <a:extLst>
              <a:ext uri="{FF2B5EF4-FFF2-40B4-BE49-F238E27FC236}">
                <a16:creationId xmlns:a16="http://schemas.microsoft.com/office/drawing/2014/main" id="{0FDFD315-F8CB-4401-A170-DA852DB927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13" y="4737273"/>
            <a:ext cx="259556" cy="259556"/>
          </a:xfrm>
          <a:prstGeom prst="rect">
            <a:avLst/>
          </a:prstGeom>
        </p:spPr>
      </p:pic>
      <p:pic>
        <p:nvPicPr>
          <p:cNvPr id="66" name="Graphic 65" descr="Medieval tower with solid fill">
            <a:extLst>
              <a:ext uri="{FF2B5EF4-FFF2-40B4-BE49-F238E27FC236}">
                <a16:creationId xmlns:a16="http://schemas.microsoft.com/office/drawing/2014/main" id="{2E06C447-6417-4C8F-B531-824BA3B658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3224" y="4586431"/>
            <a:ext cx="259556" cy="259556"/>
          </a:xfrm>
          <a:prstGeom prst="rect">
            <a:avLst/>
          </a:prstGeom>
        </p:spPr>
      </p:pic>
      <p:pic>
        <p:nvPicPr>
          <p:cNvPr id="67" name="Graphic 66" descr="Medieval tower with solid fill">
            <a:extLst>
              <a:ext uri="{FF2B5EF4-FFF2-40B4-BE49-F238E27FC236}">
                <a16:creationId xmlns:a16="http://schemas.microsoft.com/office/drawing/2014/main" id="{2F3021E8-B539-41D4-9412-114D75E9C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6674" y="4920350"/>
            <a:ext cx="259556" cy="259556"/>
          </a:xfrm>
          <a:prstGeom prst="rect">
            <a:avLst/>
          </a:prstGeom>
        </p:spPr>
      </p:pic>
      <p:pic>
        <p:nvPicPr>
          <p:cNvPr id="68" name="Graphic 67" descr="Medieval tower with solid fill">
            <a:extLst>
              <a:ext uri="{FF2B5EF4-FFF2-40B4-BE49-F238E27FC236}">
                <a16:creationId xmlns:a16="http://schemas.microsoft.com/office/drawing/2014/main" id="{CD6E88D9-7A41-461A-A141-BDFA8A62E9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1449" y="4857958"/>
            <a:ext cx="259556" cy="259556"/>
          </a:xfrm>
          <a:prstGeom prst="rect">
            <a:avLst/>
          </a:prstGeom>
        </p:spPr>
      </p:pic>
      <p:grpSp>
        <p:nvGrpSpPr>
          <p:cNvPr id="16" name="Group 15">
            <a:extLst>
              <a:ext uri="{FF2B5EF4-FFF2-40B4-BE49-F238E27FC236}">
                <a16:creationId xmlns:a16="http://schemas.microsoft.com/office/drawing/2014/main" id="{C2A1B83D-5836-4571-B4C6-E649B6F7A336}"/>
              </a:ext>
            </a:extLst>
          </p:cNvPr>
          <p:cNvGrpSpPr/>
          <p:nvPr/>
        </p:nvGrpSpPr>
        <p:grpSpPr>
          <a:xfrm>
            <a:off x="2164005" y="1850130"/>
            <a:ext cx="502920" cy="685440"/>
            <a:chOff x="2164005" y="1850130"/>
            <a:chExt cx="502920" cy="6854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26E4099-8263-4C9C-8C4B-8171FD9C3331}"/>
                    </a:ext>
                  </a:extLst>
                </p14:cNvPr>
                <p14:cNvContentPartPr/>
                <p14:nvPr/>
              </p14:nvContentPartPr>
              <p14:xfrm>
                <a:off x="2164005" y="1860210"/>
                <a:ext cx="474840" cy="675360"/>
              </p14:xfrm>
            </p:contentPart>
          </mc:Choice>
          <mc:Fallback xmlns="">
            <p:pic>
              <p:nvPicPr>
                <p:cNvPr id="4" name="Ink 3">
                  <a:extLst>
                    <a:ext uri="{FF2B5EF4-FFF2-40B4-BE49-F238E27FC236}">
                      <a16:creationId xmlns:a16="http://schemas.microsoft.com/office/drawing/2014/main" id="{426E4099-8263-4C9C-8C4B-8171FD9C3331}"/>
                    </a:ext>
                  </a:extLst>
                </p:cNvPr>
                <p:cNvPicPr/>
                <p:nvPr/>
              </p:nvPicPr>
              <p:blipFill>
                <a:blip r:embed="rId7"/>
                <a:stretch>
                  <a:fillRect/>
                </a:stretch>
              </p:blipFill>
              <p:spPr>
                <a:xfrm>
                  <a:off x="2155365" y="1851210"/>
                  <a:ext cx="49248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74BC18A3-0C32-45A8-934D-E1E5A0054798}"/>
                    </a:ext>
                  </a:extLst>
                </p14:cNvPr>
                <p14:cNvContentPartPr/>
                <p14:nvPr/>
              </p14:nvContentPartPr>
              <p14:xfrm>
                <a:off x="2637405" y="1870650"/>
                <a:ext cx="16920" cy="19800"/>
              </p14:xfrm>
            </p:contentPart>
          </mc:Choice>
          <mc:Fallback xmlns="">
            <p:pic>
              <p:nvPicPr>
                <p:cNvPr id="13" name="Ink 12">
                  <a:extLst>
                    <a:ext uri="{FF2B5EF4-FFF2-40B4-BE49-F238E27FC236}">
                      <a16:creationId xmlns:a16="http://schemas.microsoft.com/office/drawing/2014/main" id="{74BC18A3-0C32-45A8-934D-E1E5A0054798}"/>
                    </a:ext>
                  </a:extLst>
                </p:cNvPr>
                <p:cNvPicPr/>
                <p:nvPr/>
              </p:nvPicPr>
              <p:blipFill>
                <a:blip r:embed="rId9"/>
                <a:stretch>
                  <a:fillRect/>
                </a:stretch>
              </p:blipFill>
              <p:spPr>
                <a:xfrm>
                  <a:off x="2628405" y="1861650"/>
                  <a:ext cx="34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8AC80054-A86A-4C08-ACFB-50631D82C283}"/>
                    </a:ext>
                  </a:extLst>
                </p14:cNvPr>
                <p14:cNvContentPartPr/>
                <p14:nvPr/>
              </p14:nvContentPartPr>
              <p14:xfrm>
                <a:off x="2632005" y="1850130"/>
                <a:ext cx="34920" cy="39600"/>
              </p14:xfrm>
            </p:contentPart>
          </mc:Choice>
          <mc:Fallback xmlns="">
            <p:pic>
              <p:nvPicPr>
                <p:cNvPr id="15" name="Ink 14">
                  <a:extLst>
                    <a:ext uri="{FF2B5EF4-FFF2-40B4-BE49-F238E27FC236}">
                      <a16:creationId xmlns:a16="http://schemas.microsoft.com/office/drawing/2014/main" id="{8AC80054-A86A-4C08-ACFB-50631D82C283}"/>
                    </a:ext>
                  </a:extLst>
                </p:cNvPr>
                <p:cNvPicPr/>
                <p:nvPr/>
              </p:nvPicPr>
              <p:blipFill>
                <a:blip r:embed="rId11"/>
                <a:stretch>
                  <a:fillRect/>
                </a:stretch>
              </p:blipFill>
              <p:spPr>
                <a:xfrm>
                  <a:off x="2623365" y="1841490"/>
                  <a:ext cx="5256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69" name="Ink 68">
                <a:extLst>
                  <a:ext uri="{FF2B5EF4-FFF2-40B4-BE49-F238E27FC236}">
                    <a16:creationId xmlns:a16="http://schemas.microsoft.com/office/drawing/2014/main" id="{324E3282-43E2-4A99-B842-0A5CBED49BEF}"/>
                  </a:ext>
                </a:extLst>
              </p14:cNvPr>
              <p14:cNvContentPartPr/>
              <p14:nvPr/>
            </p14:nvContentPartPr>
            <p14:xfrm>
              <a:off x="2158245" y="3624930"/>
              <a:ext cx="513360" cy="209520"/>
            </p14:xfrm>
          </p:contentPart>
        </mc:Choice>
        <mc:Fallback xmlns="">
          <p:pic>
            <p:nvPicPr>
              <p:cNvPr id="69" name="Ink 68">
                <a:extLst>
                  <a:ext uri="{FF2B5EF4-FFF2-40B4-BE49-F238E27FC236}">
                    <a16:creationId xmlns:a16="http://schemas.microsoft.com/office/drawing/2014/main" id="{324E3282-43E2-4A99-B842-0A5CBED49BEF}"/>
                  </a:ext>
                </a:extLst>
              </p:cNvPr>
              <p:cNvPicPr/>
              <p:nvPr/>
            </p:nvPicPr>
            <p:blipFill>
              <a:blip r:embed="rId13"/>
              <a:stretch>
                <a:fillRect/>
              </a:stretch>
            </p:blipFill>
            <p:spPr>
              <a:xfrm>
                <a:off x="2149245" y="3616290"/>
                <a:ext cx="531000" cy="227160"/>
              </a:xfrm>
              <a:prstGeom prst="rect">
                <a:avLst/>
              </a:prstGeom>
            </p:spPr>
          </p:pic>
        </mc:Fallback>
      </mc:AlternateContent>
      <p:grpSp>
        <p:nvGrpSpPr>
          <p:cNvPr id="72" name="Group 71">
            <a:extLst>
              <a:ext uri="{FF2B5EF4-FFF2-40B4-BE49-F238E27FC236}">
                <a16:creationId xmlns:a16="http://schemas.microsoft.com/office/drawing/2014/main" id="{C244827B-5A75-4033-A127-3D2EB6E5CAA9}"/>
              </a:ext>
            </a:extLst>
          </p:cNvPr>
          <p:cNvGrpSpPr/>
          <p:nvPr/>
        </p:nvGrpSpPr>
        <p:grpSpPr>
          <a:xfrm>
            <a:off x="2783925" y="3568050"/>
            <a:ext cx="562320" cy="205200"/>
            <a:chOff x="2783925" y="3568050"/>
            <a:chExt cx="562320" cy="205200"/>
          </a:xfrm>
        </p:grpSpPr>
        <mc:AlternateContent xmlns:mc="http://schemas.openxmlformats.org/markup-compatibility/2006" xmlns:p14="http://schemas.microsoft.com/office/powerpoint/2010/main">
          <mc:Choice Requires="p14">
            <p:contentPart p14:bwMode="auto" r:id="rId14">
              <p14:nvContentPartPr>
                <p14:cNvPr id="70" name="Ink 69">
                  <a:extLst>
                    <a:ext uri="{FF2B5EF4-FFF2-40B4-BE49-F238E27FC236}">
                      <a16:creationId xmlns:a16="http://schemas.microsoft.com/office/drawing/2014/main" id="{C83AC14B-5EC7-40A6-915E-79A62C817F96}"/>
                    </a:ext>
                  </a:extLst>
                </p14:cNvPr>
                <p14:cNvContentPartPr/>
                <p14:nvPr/>
              </p14:nvContentPartPr>
              <p14:xfrm>
                <a:off x="2783925" y="3568050"/>
                <a:ext cx="459000" cy="141120"/>
              </p14:xfrm>
            </p:contentPart>
          </mc:Choice>
          <mc:Fallback xmlns="">
            <p:pic>
              <p:nvPicPr>
                <p:cNvPr id="70" name="Ink 69">
                  <a:extLst>
                    <a:ext uri="{FF2B5EF4-FFF2-40B4-BE49-F238E27FC236}">
                      <a16:creationId xmlns:a16="http://schemas.microsoft.com/office/drawing/2014/main" id="{C83AC14B-5EC7-40A6-915E-79A62C817F96}"/>
                    </a:ext>
                  </a:extLst>
                </p:cNvPr>
                <p:cNvPicPr/>
                <p:nvPr/>
              </p:nvPicPr>
              <p:blipFill>
                <a:blip r:embed="rId15"/>
                <a:stretch>
                  <a:fillRect/>
                </a:stretch>
              </p:blipFill>
              <p:spPr>
                <a:xfrm>
                  <a:off x="2775285" y="3559050"/>
                  <a:ext cx="476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 name="Ink 70">
                  <a:extLst>
                    <a:ext uri="{FF2B5EF4-FFF2-40B4-BE49-F238E27FC236}">
                      <a16:creationId xmlns:a16="http://schemas.microsoft.com/office/drawing/2014/main" id="{967CD3D2-5752-4C99-9BA0-8EE9FAF0E84E}"/>
                    </a:ext>
                  </a:extLst>
                </p14:cNvPr>
                <p14:cNvContentPartPr/>
                <p14:nvPr/>
              </p14:nvContentPartPr>
              <p14:xfrm>
                <a:off x="3218085" y="3726090"/>
                <a:ext cx="128160" cy="47160"/>
              </p14:xfrm>
            </p:contentPart>
          </mc:Choice>
          <mc:Fallback xmlns="">
            <p:pic>
              <p:nvPicPr>
                <p:cNvPr id="71" name="Ink 70">
                  <a:extLst>
                    <a:ext uri="{FF2B5EF4-FFF2-40B4-BE49-F238E27FC236}">
                      <a16:creationId xmlns:a16="http://schemas.microsoft.com/office/drawing/2014/main" id="{967CD3D2-5752-4C99-9BA0-8EE9FAF0E84E}"/>
                    </a:ext>
                  </a:extLst>
                </p:cNvPr>
                <p:cNvPicPr/>
                <p:nvPr/>
              </p:nvPicPr>
              <p:blipFill>
                <a:blip r:embed="rId17"/>
                <a:stretch>
                  <a:fillRect/>
                </a:stretch>
              </p:blipFill>
              <p:spPr>
                <a:xfrm>
                  <a:off x="3209445" y="3717090"/>
                  <a:ext cx="145800" cy="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73" name="Ink 72">
                <a:extLst>
                  <a:ext uri="{FF2B5EF4-FFF2-40B4-BE49-F238E27FC236}">
                    <a16:creationId xmlns:a16="http://schemas.microsoft.com/office/drawing/2014/main" id="{9BD249A5-3570-4059-ACAB-B51DA0740876}"/>
                  </a:ext>
                </a:extLst>
              </p14:cNvPr>
              <p14:cNvContentPartPr/>
              <p14:nvPr/>
            </p14:nvContentPartPr>
            <p14:xfrm>
              <a:off x="1837125" y="3824370"/>
              <a:ext cx="177840" cy="578880"/>
            </p14:xfrm>
          </p:contentPart>
        </mc:Choice>
        <mc:Fallback xmlns="">
          <p:pic>
            <p:nvPicPr>
              <p:cNvPr id="73" name="Ink 72">
                <a:extLst>
                  <a:ext uri="{FF2B5EF4-FFF2-40B4-BE49-F238E27FC236}">
                    <a16:creationId xmlns:a16="http://schemas.microsoft.com/office/drawing/2014/main" id="{9BD249A5-3570-4059-ACAB-B51DA0740876}"/>
                  </a:ext>
                </a:extLst>
              </p:cNvPr>
              <p:cNvPicPr/>
              <p:nvPr/>
            </p:nvPicPr>
            <p:blipFill>
              <a:blip r:embed="rId19"/>
              <a:stretch>
                <a:fillRect/>
              </a:stretch>
            </p:blipFill>
            <p:spPr>
              <a:xfrm>
                <a:off x="1828125" y="3815730"/>
                <a:ext cx="19548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4" name="Ink 73">
                <a:extLst>
                  <a:ext uri="{FF2B5EF4-FFF2-40B4-BE49-F238E27FC236}">
                    <a16:creationId xmlns:a16="http://schemas.microsoft.com/office/drawing/2014/main" id="{CEB79C7D-CAA1-4B56-AB23-6AD1B763EC06}"/>
                  </a:ext>
                </a:extLst>
              </p14:cNvPr>
              <p14:cNvContentPartPr/>
              <p14:nvPr/>
            </p14:nvContentPartPr>
            <p14:xfrm>
              <a:off x="1835325" y="4399290"/>
              <a:ext cx="34200" cy="81720"/>
            </p14:xfrm>
          </p:contentPart>
        </mc:Choice>
        <mc:Fallback xmlns="">
          <p:pic>
            <p:nvPicPr>
              <p:cNvPr id="74" name="Ink 73">
                <a:extLst>
                  <a:ext uri="{FF2B5EF4-FFF2-40B4-BE49-F238E27FC236}">
                    <a16:creationId xmlns:a16="http://schemas.microsoft.com/office/drawing/2014/main" id="{CEB79C7D-CAA1-4B56-AB23-6AD1B763EC06}"/>
                  </a:ext>
                </a:extLst>
              </p:cNvPr>
              <p:cNvPicPr/>
              <p:nvPr/>
            </p:nvPicPr>
            <p:blipFill>
              <a:blip r:embed="rId21"/>
              <a:stretch>
                <a:fillRect/>
              </a:stretch>
            </p:blipFill>
            <p:spPr>
              <a:xfrm>
                <a:off x="1826685" y="4390290"/>
                <a:ext cx="51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5" name="Ink 74">
                <a:extLst>
                  <a:ext uri="{FF2B5EF4-FFF2-40B4-BE49-F238E27FC236}">
                    <a16:creationId xmlns:a16="http://schemas.microsoft.com/office/drawing/2014/main" id="{39628ACC-05F2-4C5D-81A7-3F644E42BB22}"/>
                  </a:ext>
                </a:extLst>
              </p14:cNvPr>
              <p14:cNvContentPartPr/>
              <p14:nvPr/>
            </p14:nvContentPartPr>
            <p14:xfrm>
              <a:off x="1804365" y="4707810"/>
              <a:ext cx="9360" cy="59760"/>
            </p14:xfrm>
          </p:contentPart>
        </mc:Choice>
        <mc:Fallback xmlns="">
          <p:pic>
            <p:nvPicPr>
              <p:cNvPr id="75" name="Ink 74">
                <a:extLst>
                  <a:ext uri="{FF2B5EF4-FFF2-40B4-BE49-F238E27FC236}">
                    <a16:creationId xmlns:a16="http://schemas.microsoft.com/office/drawing/2014/main" id="{39628ACC-05F2-4C5D-81A7-3F644E42BB22}"/>
                  </a:ext>
                </a:extLst>
              </p:cNvPr>
              <p:cNvPicPr/>
              <p:nvPr/>
            </p:nvPicPr>
            <p:blipFill>
              <a:blip r:embed="rId23"/>
              <a:stretch>
                <a:fillRect/>
              </a:stretch>
            </p:blipFill>
            <p:spPr>
              <a:xfrm>
                <a:off x="1795725" y="4698810"/>
                <a:ext cx="27000" cy="77400"/>
              </a:xfrm>
              <a:prstGeom prst="rect">
                <a:avLst/>
              </a:prstGeom>
            </p:spPr>
          </p:pic>
        </mc:Fallback>
      </mc:AlternateContent>
      <p:grpSp>
        <p:nvGrpSpPr>
          <p:cNvPr id="78" name="Group 77">
            <a:extLst>
              <a:ext uri="{FF2B5EF4-FFF2-40B4-BE49-F238E27FC236}">
                <a16:creationId xmlns:a16="http://schemas.microsoft.com/office/drawing/2014/main" id="{E224BB7C-BA38-468C-A801-8952ADCBD626}"/>
              </a:ext>
            </a:extLst>
          </p:cNvPr>
          <p:cNvGrpSpPr/>
          <p:nvPr/>
        </p:nvGrpSpPr>
        <p:grpSpPr>
          <a:xfrm>
            <a:off x="1826325" y="4265370"/>
            <a:ext cx="331920" cy="204480"/>
            <a:chOff x="1826325" y="4265370"/>
            <a:chExt cx="331920" cy="204480"/>
          </a:xfrm>
        </p:grpSpPr>
        <mc:AlternateContent xmlns:mc="http://schemas.openxmlformats.org/markup-compatibility/2006" xmlns:p14="http://schemas.microsoft.com/office/powerpoint/2010/main">
          <mc:Choice Requires="p14">
            <p:contentPart p14:bwMode="auto" r:id="rId24">
              <p14:nvContentPartPr>
                <p14:cNvPr id="76" name="Ink 75">
                  <a:extLst>
                    <a:ext uri="{FF2B5EF4-FFF2-40B4-BE49-F238E27FC236}">
                      <a16:creationId xmlns:a16="http://schemas.microsoft.com/office/drawing/2014/main" id="{2CE11219-8CB9-4F91-A97E-67196D8BF657}"/>
                    </a:ext>
                  </a:extLst>
                </p14:cNvPr>
                <p14:cNvContentPartPr/>
                <p14:nvPr/>
              </p14:nvContentPartPr>
              <p14:xfrm>
                <a:off x="1826325" y="4265370"/>
                <a:ext cx="157680" cy="59040"/>
              </p14:xfrm>
            </p:contentPart>
          </mc:Choice>
          <mc:Fallback xmlns="">
            <p:pic>
              <p:nvPicPr>
                <p:cNvPr id="76" name="Ink 75">
                  <a:extLst>
                    <a:ext uri="{FF2B5EF4-FFF2-40B4-BE49-F238E27FC236}">
                      <a16:creationId xmlns:a16="http://schemas.microsoft.com/office/drawing/2014/main" id="{2CE11219-8CB9-4F91-A97E-67196D8BF657}"/>
                    </a:ext>
                  </a:extLst>
                </p:cNvPr>
                <p:cNvPicPr/>
                <p:nvPr/>
              </p:nvPicPr>
              <p:blipFill>
                <a:blip r:embed="rId25"/>
                <a:stretch>
                  <a:fillRect/>
                </a:stretch>
              </p:blipFill>
              <p:spPr>
                <a:xfrm>
                  <a:off x="1817325" y="4256370"/>
                  <a:ext cx="175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 name="Ink 76">
                  <a:extLst>
                    <a:ext uri="{FF2B5EF4-FFF2-40B4-BE49-F238E27FC236}">
                      <a16:creationId xmlns:a16="http://schemas.microsoft.com/office/drawing/2014/main" id="{8E6644ED-A11C-408A-9978-8F09F95EC593}"/>
                    </a:ext>
                  </a:extLst>
                </p14:cNvPr>
                <p14:cNvContentPartPr/>
                <p14:nvPr/>
              </p14:nvContentPartPr>
              <p14:xfrm>
                <a:off x="2067165" y="4380570"/>
                <a:ext cx="91080" cy="89280"/>
              </p14:xfrm>
            </p:contentPart>
          </mc:Choice>
          <mc:Fallback xmlns="">
            <p:pic>
              <p:nvPicPr>
                <p:cNvPr id="77" name="Ink 76">
                  <a:extLst>
                    <a:ext uri="{FF2B5EF4-FFF2-40B4-BE49-F238E27FC236}">
                      <a16:creationId xmlns:a16="http://schemas.microsoft.com/office/drawing/2014/main" id="{8E6644ED-A11C-408A-9978-8F09F95EC593}"/>
                    </a:ext>
                  </a:extLst>
                </p:cNvPr>
                <p:cNvPicPr/>
                <p:nvPr/>
              </p:nvPicPr>
              <p:blipFill>
                <a:blip r:embed="rId27"/>
                <a:stretch>
                  <a:fillRect/>
                </a:stretch>
              </p:blipFill>
              <p:spPr>
                <a:xfrm>
                  <a:off x="2058165" y="4371570"/>
                  <a:ext cx="10872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79" name="Ink 78">
                <a:extLst>
                  <a:ext uri="{FF2B5EF4-FFF2-40B4-BE49-F238E27FC236}">
                    <a16:creationId xmlns:a16="http://schemas.microsoft.com/office/drawing/2014/main" id="{808534F9-5C4F-4E66-9C26-6A37B426CC0C}"/>
                  </a:ext>
                </a:extLst>
              </p14:cNvPr>
              <p14:cNvContentPartPr/>
              <p14:nvPr/>
            </p14:nvContentPartPr>
            <p14:xfrm>
              <a:off x="2329605" y="4743090"/>
              <a:ext cx="108720" cy="206640"/>
            </p14:xfrm>
          </p:contentPart>
        </mc:Choice>
        <mc:Fallback xmlns="">
          <p:pic>
            <p:nvPicPr>
              <p:cNvPr id="79" name="Ink 78">
                <a:extLst>
                  <a:ext uri="{FF2B5EF4-FFF2-40B4-BE49-F238E27FC236}">
                    <a16:creationId xmlns:a16="http://schemas.microsoft.com/office/drawing/2014/main" id="{808534F9-5C4F-4E66-9C26-6A37B426CC0C}"/>
                  </a:ext>
                </a:extLst>
              </p:cNvPr>
              <p:cNvPicPr/>
              <p:nvPr/>
            </p:nvPicPr>
            <p:blipFill>
              <a:blip r:embed="rId29"/>
              <a:stretch>
                <a:fillRect/>
              </a:stretch>
            </p:blipFill>
            <p:spPr>
              <a:xfrm>
                <a:off x="2320965" y="4734450"/>
                <a:ext cx="126360" cy="224280"/>
              </a:xfrm>
              <a:prstGeom prst="rect">
                <a:avLst/>
              </a:prstGeom>
            </p:spPr>
          </p:pic>
        </mc:Fallback>
      </mc:AlternateContent>
      <p:grpSp>
        <p:nvGrpSpPr>
          <p:cNvPr id="82" name="Group 81">
            <a:extLst>
              <a:ext uri="{FF2B5EF4-FFF2-40B4-BE49-F238E27FC236}">
                <a16:creationId xmlns:a16="http://schemas.microsoft.com/office/drawing/2014/main" id="{848CC9EF-7648-4B13-8EBE-269C2B3536F4}"/>
              </a:ext>
            </a:extLst>
          </p:cNvPr>
          <p:cNvGrpSpPr/>
          <p:nvPr/>
        </p:nvGrpSpPr>
        <p:grpSpPr>
          <a:xfrm>
            <a:off x="2804445" y="5270490"/>
            <a:ext cx="625680" cy="92160"/>
            <a:chOff x="2804445" y="5270490"/>
            <a:chExt cx="625680" cy="92160"/>
          </a:xfrm>
        </p:grpSpPr>
        <mc:AlternateContent xmlns:mc="http://schemas.openxmlformats.org/markup-compatibility/2006" xmlns:p14="http://schemas.microsoft.com/office/powerpoint/2010/main">
          <mc:Choice Requires="p14">
            <p:contentPart p14:bwMode="auto" r:id="rId30">
              <p14:nvContentPartPr>
                <p14:cNvPr id="80" name="Ink 79">
                  <a:extLst>
                    <a:ext uri="{FF2B5EF4-FFF2-40B4-BE49-F238E27FC236}">
                      <a16:creationId xmlns:a16="http://schemas.microsoft.com/office/drawing/2014/main" id="{06DA85A7-5153-496E-A028-553CD4AC0F4D}"/>
                    </a:ext>
                  </a:extLst>
                </p14:cNvPr>
                <p14:cNvContentPartPr/>
                <p14:nvPr/>
              </p14:nvContentPartPr>
              <p14:xfrm>
                <a:off x="2988045" y="5270490"/>
                <a:ext cx="442080" cy="92160"/>
              </p14:xfrm>
            </p:contentPart>
          </mc:Choice>
          <mc:Fallback xmlns="">
            <p:pic>
              <p:nvPicPr>
                <p:cNvPr id="80" name="Ink 79">
                  <a:extLst>
                    <a:ext uri="{FF2B5EF4-FFF2-40B4-BE49-F238E27FC236}">
                      <a16:creationId xmlns:a16="http://schemas.microsoft.com/office/drawing/2014/main" id="{06DA85A7-5153-496E-A028-553CD4AC0F4D}"/>
                    </a:ext>
                  </a:extLst>
                </p:cNvPr>
                <p:cNvPicPr/>
                <p:nvPr/>
              </p:nvPicPr>
              <p:blipFill>
                <a:blip r:embed="rId31"/>
                <a:stretch>
                  <a:fillRect/>
                </a:stretch>
              </p:blipFill>
              <p:spPr>
                <a:xfrm>
                  <a:off x="2979045" y="5261850"/>
                  <a:ext cx="459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1" name="Ink 80">
                  <a:extLst>
                    <a:ext uri="{FF2B5EF4-FFF2-40B4-BE49-F238E27FC236}">
                      <a16:creationId xmlns:a16="http://schemas.microsoft.com/office/drawing/2014/main" id="{AAC96508-2F1B-4F1D-9D83-7A39F9784A82}"/>
                    </a:ext>
                  </a:extLst>
                </p14:cNvPr>
                <p14:cNvContentPartPr/>
                <p14:nvPr/>
              </p14:nvContentPartPr>
              <p14:xfrm>
                <a:off x="2804445" y="5281650"/>
                <a:ext cx="72720" cy="8280"/>
              </p14:xfrm>
            </p:contentPart>
          </mc:Choice>
          <mc:Fallback xmlns="">
            <p:pic>
              <p:nvPicPr>
                <p:cNvPr id="81" name="Ink 80">
                  <a:extLst>
                    <a:ext uri="{FF2B5EF4-FFF2-40B4-BE49-F238E27FC236}">
                      <a16:creationId xmlns:a16="http://schemas.microsoft.com/office/drawing/2014/main" id="{AAC96508-2F1B-4F1D-9D83-7A39F9784A82}"/>
                    </a:ext>
                  </a:extLst>
                </p:cNvPr>
                <p:cNvPicPr/>
                <p:nvPr/>
              </p:nvPicPr>
              <p:blipFill>
                <a:blip r:embed="rId33"/>
                <a:stretch>
                  <a:fillRect/>
                </a:stretch>
              </p:blipFill>
              <p:spPr>
                <a:xfrm>
                  <a:off x="2795445" y="5273010"/>
                  <a:ext cx="90360" cy="25920"/>
                </a:xfrm>
                <a:prstGeom prst="rect">
                  <a:avLst/>
                </a:prstGeom>
              </p:spPr>
            </p:pic>
          </mc:Fallback>
        </mc:AlternateContent>
      </p:grpSp>
      <p:grpSp>
        <p:nvGrpSpPr>
          <p:cNvPr id="89" name="Group 88">
            <a:extLst>
              <a:ext uri="{FF2B5EF4-FFF2-40B4-BE49-F238E27FC236}">
                <a16:creationId xmlns:a16="http://schemas.microsoft.com/office/drawing/2014/main" id="{892FE42D-1E92-4250-BB4E-61CC6853074D}"/>
              </a:ext>
            </a:extLst>
          </p:cNvPr>
          <p:cNvGrpSpPr/>
          <p:nvPr/>
        </p:nvGrpSpPr>
        <p:grpSpPr>
          <a:xfrm>
            <a:off x="2217645" y="4937130"/>
            <a:ext cx="482760" cy="819000"/>
            <a:chOff x="2217645" y="4937130"/>
            <a:chExt cx="482760" cy="819000"/>
          </a:xfrm>
        </p:grpSpPr>
        <mc:AlternateContent xmlns:mc="http://schemas.openxmlformats.org/markup-compatibility/2006" xmlns:p14="http://schemas.microsoft.com/office/powerpoint/2010/main">
          <mc:Choice Requires="p14">
            <p:contentPart p14:bwMode="auto" r:id="rId34">
              <p14:nvContentPartPr>
                <p14:cNvPr id="83" name="Ink 82">
                  <a:extLst>
                    <a:ext uri="{FF2B5EF4-FFF2-40B4-BE49-F238E27FC236}">
                      <a16:creationId xmlns:a16="http://schemas.microsoft.com/office/drawing/2014/main" id="{26BE1EBD-2046-44E8-AF9C-9697812F5524}"/>
                    </a:ext>
                  </a:extLst>
                </p14:cNvPr>
                <p14:cNvContentPartPr/>
                <p14:nvPr/>
              </p14:nvContentPartPr>
              <p14:xfrm>
                <a:off x="2461365" y="5318730"/>
                <a:ext cx="239040" cy="21240"/>
              </p14:xfrm>
            </p:contentPart>
          </mc:Choice>
          <mc:Fallback xmlns="">
            <p:pic>
              <p:nvPicPr>
                <p:cNvPr id="83" name="Ink 82">
                  <a:extLst>
                    <a:ext uri="{FF2B5EF4-FFF2-40B4-BE49-F238E27FC236}">
                      <a16:creationId xmlns:a16="http://schemas.microsoft.com/office/drawing/2014/main" id="{26BE1EBD-2046-44E8-AF9C-9697812F5524}"/>
                    </a:ext>
                  </a:extLst>
                </p:cNvPr>
                <p:cNvPicPr/>
                <p:nvPr/>
              </p:nvPicPr>
              <p:blipFill>
                <a:blip r:embed="rId35"/>
                <a:stretch>
                  <a:fillRect/>
                </a:stretch>
              </p:blipFill>
              <p:spPr>
                <a:xfrm>
                  <a:off x="2452365" y="5309730"/>
                  <a:ext cx="256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4" name="Ink 83">
                  <a:extLst>
                    <a:ext uri="{FF2B5EF4-FFF2-40B4-BE49-F238E27FC236}">
                      <a16:creationId xmlns:a16="http://schemas.microsoft.com/office/drawing/2014/main" id="{463283C2-A326-4A5A-86F6-92E7E0ACFCFD}"/>
                    </a:ext>
                  </a:extLst>
                </p14:cNvPr>
                <p14:cNvContentPartPr/>
                <p14:nvPr/>
              </p14:nvContentPartPr>
              <p14:xfrm>
                <a:off x="2217645" y="5389290"/>
                <a:ext cx="118440" cy="164520"/>
              </p14:xfrm>
            </p:contentPart>
          </mc:Choice>
          <mc:Fallback xmlns="">
            <p:pic>
              <p:nvPicPr>
                <p:cNvPr id="84" name="Ink 83">
                  <a:extLst>
                    <a:ext uri="{FF2B5EF4-FFF2-40B4-BE49-F238E27FC236}">
                      <a16:creationId xmlns:a16="http://schemas.microsoft.com/office/drawing/2014/main" id="{463283C2-A326-4A5A-86F6-92E7E0ACFCFD}"/>
                    </a:ext>
                  </a:extLst>
                </p:cNvPr>
                <p:cNvPicPr/>
                <p:nvPr/>
              </p:nvPicPr>
              <p:blipFill>
                <a:blip r:embed="rId37"/>
                <a:stretch>
                  <a:fillRect/>
                </a:stretch>
              </p:blipFill>
              <p:spPr>
                <a:xfrm>
                  <a:off x="2209005" y="5380650"/>
                  <a:ext cx="136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6" name="Ink 85">
                  <a:extLst>
                    <a:ext uri="{FF2B5EF4-FFF2-40B4-BE49-F238E27FC236}">
                      <a16:creationId xmlns:a16="http://schemas.microsoft.com/office/drawing/2014/main" id="{F45E0392-6763-4A9C-ACAE-5CD8C40F9189}"/>
                    </a:ext>
                  </a:extLst>
                </p14:cNvPr>
                <p14:cNvContentPartPr/>
                <p14:nvPr/>
              </p14:nvContentPartPr>
              <p14:xfrm>
                <a:off x="2224485" y="5548770"/>
                <a:ext cx="132840" cy="207360"/>
              </p14:xfrm>
            </p:contentPart>
          </mc:Choice>
          <mc:Fallback xmlns="">
            <p:pic>
              <p:nvPicPr>
                <p:cNvPr id="86" name="Ink 85">
                  <a:extLst>
                    <a:ext uri="{FF2B5EF4-FFF2-40B4-BE49-F238E27FC236}">
                      <a16:creationId xmlns:a16="http://schemas.microsoft.com/office/drawing/2014/main" id="{F45E0392-6763-4A9C-ACAE-5CD8C40F9189}"/>
                    </a:ext>
                  </a:extLst>
                </p:cNvPr>
                <p:cNvPicPr/>
                <p:nvPr/>
              </p:nvPicPr>
              <p:blipFill>
                <a:blip r:embed="rId39"/>
                <a:stretch>
                  <a:fillRect/>
                </a:stretch>
              </p:blipFill>
              <p:spPr>
                <a:xfrm>
                  <a:off x="2215485" y="5540130"/>
                  <a:ext cx="150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8" name="Ink 87">
                  <a:extLst>
                    <a:ext uri="{FF2B5EF4-FFF2-40B4-BE49-F238E27FC236}">
                      <a16:creationId xmlns:a16="http://schemas.microsoft.com/office/drawing/2014/main" id="{C2DA152B-86A9-4AE4-931A-B6FE6658A29C}"/>
                    </a:ext>
                  </a:extLst>
                </p14:cNvPr>
                <p14:cNvContentPartPr/>
                <p14:nvPr/>
              </p14:nvContentPartPr>
              <p14:xfrm>
                <a:off x="2427525" y="4937130"/>
                <a:ext cx="64440" cy="408240"/>
              </p14:xfrm>
            </p:contentPart>
          </mc:Choice>
          <mc:Fallback xmlns="">
            <p:pic>
              <p:nvPicPr>
                <p:cNvPr id="88" name="Ink 87">
                  <a:extLst>
                    <a:ext uri="{FF2B5EF4-FFF2-40B4-BE49-F238E27FC236}">
                      <a16:creationId xmlns:a16="http://schemas.microsoft.com/office/drawing/2014/main" id="{C2DA152B-86A9-4AE4-931A-B6FE6658A29C}"/>
                    </a:ext>
                  </a:extLst>
                </p:cNvPr>
                <p:cNvPicPr/>
                <p:nvPr/>
              </p:nvPicPr>
              <p:blipFill>
                <a:blip r:embed="rId41"/>
                <a:stretch>
                  <a:fillRect/>
                </a:stretch>
              </p:blipFill>
              <p:spPr>
                <a:xfrm>
                  <a:off x="2418525" y="4928490"/>
                  <a:ext cx="82080" cy="425880"/>
                </a:xfrm>
                <a:prstGeom prst="rect">
                  <a:avLst/>
                </a:prstGeom>
              </p:spPr>
            </p:pic>
          </mc:Fallback>
        </mc:AlternateContent>
      </p:grpSp>
      <p:grpSp>
        <p:nvGrpSpPr>
          <p:cNvPr id="97" name="Group 96">
            <a:extLst>
              <a:ext uri="{FF2B5EF4-FFF2-40B4-BE49-F238E27FC236}">
                <a16:creationId xmlns:a16="http://schemas.microsoft.com/office/drawing/2014/main" id="{24154B3F-5B0A-42CA-8831-543CC2801599}"/>
              </a:ext>
            </a:extLst>
          </p:cNvPr>
          <p:cNvGrpSpPr/>
          <p:nvPr/>
        </p:nvGrpSpPr>
        <p:grpSpPr>
          <a:xfrm>
            <a:off x="2769165" y="5489370"/>
            <a:ext cx="516240" cy="118440"/>
            <a:chOff x="2769165" y="5489370"/>
            <a:chExt cx="516240" cy="118440"/>
          </a:xfrm>
        </p:grpSpPr>
        <mc:AlternateContent xmlns:mc="http://schemas.openxmlformats.org/markup-compatibility/2006" xmlns:p14="http://schemas.microsoft.com/office/powerpoint/2010/main">
          <mc:Choice Requires="p14">
            <p:contentPart p14:bwMode="auto" r:id="rId42">
              <p14:nvContentPartPr>
                <p14:cNvPr id="90" name="Ink 89">
                  <a:extLst>
                    <a:ext uri="{FF2B5EF4-FFF2-40B4-BE49-F238E27FC236}">
                      <a16:creationId xmlns:a16="http://schemas.microsoft.com/office/drawing/2014/main" id="{26EF2DE1-371E-4646-BE2C-6401682761B5}"/>
                    </a:ext>
                  </a:extLst>
                </p14:cNvPr>
                <p14:cNvContentPartPr/>
                <p14:nvPr/>
              </p14:nvContentPartPr>
              <p14:xfrm>
                <a:off x="2769165" y="5506650"/>
                <a:ext cx="10440" cy="84600"/>
              </p14:xfrm>
            </p:contentPart>
          </mc:Choice>
          <mc:Fallback xmlns="">
            <p:pic>
              <p:nvPicPr>
                <p:cNvPr id="90" name="Ink 89">
                  <a:extLst>
                    <a:ext uri="{FF2B5EF4-FFF2-40B4-BE49-F238E27FC236}">
                      <a16:creationId xmlns:a16="http://schemas.microsoft.com/office/drawing/2014/main" id="{26EF2DE1-371E-4646-BE2C-6401682761B5}"/>
                    </a:ext>
                  </a:extLst>
                </p:cNvPr>
                <p:cNvPicPr/>
                <p:nvPr/>
              </p:nvPicPr>
              <p:blipFill>
                <a:blip r:embed="rId43"/>
                <a:stretch>
                  <a:fillRect/>
                </a:stretch>
              </p:blipFill>
              <p:spPr>
                <a:xfrm>
                  <a:off x="2760165" y="5498010"/>
                  <a:ext cx="2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1" name="Ink 90">
                  <a:extLst>
                    <a:ext uri="{FF2B5EF4-FFF2-40B4-BE49-F238E27FC236}">
                      <a16:creationId xmlns:a16="http://schemas.microsoft.com/office/drawing/2014/main" id="{8277164E-6FAC-47CA-8A6F-5C5A751B6292}"/>
                    </a:ext>
                  </a:extLst>
                </p14:cNvPr>
                <p14:cNvContentPartPr/>
                <p14:nvPr/>
              </p14:nvContentPartPr>
              <p14:xfrm>
                <a:off x="2845125" y="5495130"/>
                <a:ext cx="73440" cy="92520"/>
              </p14:xfrm>
            </p:contentPart>
          </mc:Choice>
          <mc:Fallback xmlns="">
            <p:pic>
              <p:nvPicPr>
                <p:cNvPr id="91" name="Ink 90">
                  <a:extLst>
                    <a:ext uri="{FF2B5EF4-FFF2-40B4-BE49-F238E27FC236}">
                      <a16:creationId xmlns:a16="http://schemas.microsoft.com/office/drawing/2014/main" id="{8277164E-6FAC-47CA-8A6F-5C5A751B6292}"/>
                    </a:ext>
                  </a:extLst>
                </p:cNvPr>
                <p:cNvPicPr/>
                <p:nvPr/>
              </p:nvPicPr>
              <p:blipFill>
                <a:blip r:embed="rId45"/>
                <a:stretch>
                  <a:fillRect/>
                </a:stretch>
              </p:blipFill>
              <p:spPr>
                <a:xfrm>
                  <a:off x="2836125" y="5486490"/>
                  <a:ext cx="91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2" name="Ink 91">
                  <a:extLst>
                    <a:ext uri="{FF2B5EF4-FFF2-40B4-BE49-F238E27FC236}">
                      <a16:creationId xmlns:a16="http://schemas.microsoft.com/office/drawing/2014/main" id="{8AC2094D-D9A1-4F27-B3AE-92A0A157206E}"/>
                    </a:ext>
                  </a:extLst>
                </p14:cNvPr>
                <p14:cNvContentPartPr/>
                <p14:nvPr/>
              </p14:nvContentPartPr>
              <p14:xfrm>
                <a:off x="2957805" y="5489370"/>
                <a:ext cx="38880" cy="104040"/>
              </p14:xfrm>
            </p:contentPart>
          </mc:Choice>
          <mc:Fallback xmlns="">
            <p:pic>
              <p:nvPicPr>
                <p:cNvPr id="92" name="Ink 91">
                  <a:extLst>
                    <a:ext uri="{FF2B5EF4-FFF2-40B4-BE49-F238E27FC236}">
                      <a16:creationId xmlns:a16="http://schemas.microsoft.com/office/drawing/2014/main" id="{8AC2094D-D9A1-4F27-B3AE-92A0A157206E}"/>
                    </a:ext>
                  </a:extLst>
                </p:cNvPr>
                <p:cNvPicPr/>
                <p:nvPr/>
              </p:nvPicPr>
              <p:blipFill>
                <a:blip r:embed="rId47"/>
                <a:stretch>
                  <a:fillRect/>
                </a:stretch>
              </p:blipFill>
              <p:spPr>
                <a:xfrm>
                  <a:off x="2948805" y="5480730"/>
                  <a:ext cx="56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3" name="Ink 92">
                  <a:extLst>
                    <a:ext uri="{FF2B5EF4-FFF2-40B4-BE49-F238E27FC236}">
                      <a16:creationId xmlns:a16="http://schemas.microsoft.com/office/drawing/2014/main" id="{454E776E-0DBD-4080-B741-8D1236E69252}"/>
                    </a:ext>
                  </a:extLst>
                </p14:cNvPr>
                <p14:cNvContentPartPr/>
                <p14:nvPr/>
              </p14:nvContentPartPr>
              <p14:xfrm>
                <a:off x="3021165" y="5512770"/>
                <a:ext cx="38520" cy="95040"/>
              </p14:xfrm>
            </p:contentPart>
          </mc:Choice>
          <mc:Fallback xmlns="">
            <p:pic>
              <p:nvPicPr>
                <p:cNvPr id="93" name="Ink 92">
                  <a:extLst>
                    <a:ext uri="{FF2B5EF4-FFF2-40B4-BE49-F238E27FC236}">
                      <a16:creationId xmlns:a16="http://schemas.microsoft.com/office/drawing/2014/main" id="{454E776E-0DBD-4080-B741-8D1236E69252}"/>
                    </a:ext>
                  </a:extLst>
                </p:cNvPr>
                <p:cNvPicPr/>
                <p:nvPr/>
              </p:nvPicPr>
              <p:blipFill>
                <a:blip r:embed="rId49"/>
                <a:stretch>
                  <a:fillRect/>
                </a:stretch>
              </p:blipFill>
              <p:spPr>
                <a:xfrm>
                  <a:off x="3012165" y="5504130"/>
                  <a:ext cx="56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4" name="Ink 93">
                  <a:extLst>
                    <a:ext uri="{FF2B5EF4-FFF2-40B4-BE49-F238E27FC236}">
                      <a16:creationId xmlns:a16="http://schemas.microsoft.com/office/drawing/2014/main" id="{334E250B-0A0B-4F1D-8D07-9C1AD4CC2307}"/>
                    </a:ext>
                  </a:extLst>
                </p14:cNvPr>
                <p14:cNvContentPartPr/>
                <p14:nvPr/>
              </p14:nvContentPartPr>
              <p14:xfrm>
                <a:off x="3020445" y="5570730"/>
                <a:ext cx="25200" cy="360"/>
              </p14:xfrm>
            </p:contentPart>
          </mc:Choice>
          <mc:Fallback xmlns="">
            <p:pic>
              <p:nvPicPr>
                <p:cNvPr id="94" name="Ink 93">
                  <a:extLst>
                    <a:ext uri="{FF2B5EF4-FFF2-40B4-BE49-F238E27FC236}">
                      <a16:creationId xmlns:a16="http://schemas.microsoft.com/office/drawing/2014/main" id="{334E250B-0A0B-4F1D-8D07-9C1AD4CC2307}"/>
                    </a:ext>
                  </a:extLst>
                </p:cNvPr>
                <p:cNvPicPr/>
                <p:nvPr/>
              </p:nvPicPr>
              <p:blipFill>
                <a:blip r:embed="rId51"/>
                <a:stretch>
                  <a:fillRect/>
                </a:stretch>
              </p:blipFill>
              <p:spPr>
                <a:xfrm>
                  <a:off x="3011445" y="5561730"/>
                  <a:ext cx="42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5" name="Ink 94">
                  <a:extLst>
                    <a:ext uri="{FF2B5EF4-FFF2-40B4-BE49-F238E27FC236}">
                      <a16:creationId xmlns:a16="http://schemas.microsoft.com/office/drawing/2014/main" id="{D18AF6C2-5066-47C4-96D4-95BB9712EE15}"/>
                    </a:ext>
                  </a:extLst>
                </p14:cNvPr>
                <p14:cNvContentPartPr/>
                <p14:nvPr/>
              </p14:nvContentPartPr>
              <p14:xfrm>
                <a:off x="3122685" y="5561730"/>
                <a:ext cx="50040" cy="8280"/>
              </p14:xfrm>
            </p:contentPart>
          </mc:Choice>
          <mc:Fallback xmlns="">
            <p:pic>
              <p:nvPicPr>
                <p:cNvPr id="95" name="Ink 94">
                  <a:extLst>
                    <a:ext uri="{FF2B5EF4-FFF2-40B4-BE49-F238E27FC236}">
                      <a16:creationId xmlns:a16="http://schemas.microsoft.com/office/drawing/2014/main" id="{D18AF6C2-5066-47C4-96D4-95BB9712EE15}"/>
                    </a:ext>
                  </a:extLst>
                </p:cNvPr>
                <p:cNvPicPr/>
                <p:nvPr/>
              </p:nvPicPr>
              <p:blipFill>
                <a:blip r:embed="rId53"/>
                <a:stretch>
                  <a:fillRect/>
                </a:stretch>
              </p:blipFill>
              <p:spPr>
                <a:xfrm>
                  <a:off x="3113685" y="5552730"/>
                  <a:ext cx="67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6" name="Ink 95">
                  <a:extLst>
                    <a:ext uri="{FF2B5EF4-FFF2-40B4-BE49-F238E27FC236}">
                      <a16:creationId xmlns:a16="http://schemas.microsoft.com/office/drawing/2014/main" id="{84ECE7EC-4DB0-479F-B1D7-1639A5DCCC69}"/>
                    </a:ext>
                  </a:extLst>
                </p14:cNvPr>
                <p14:cNvContentPartPr/>
                <p14:nvPr/>
              </p14:nvContentPartPr>
              <p14:xfrm>
                <a:off x="3240045" y="5495490"/>
                <a:ext cx="45360" cy="110880"/>
              </p14:xfrm>
            </p:contentPart>
          </mc:Choice>
          <mc:Fallback xmlns="">
            <p:pic>
              <p:nvPicPr>
                <p:cNvPr id="96" name="Ink 95">
                  <a:extLst>
                    <a:ext uri="{FF2B5EF4-FFF2-40B4-BE49-F238E27FC236}">
                      <a16:creationId xmlns:a16="http://schemas.microsoft.com/office/drawing/2014/main" id="{84ECE7EC-4DB0-479F-B1D7-1639A5DCCC69}"/>
                    </a:ext>
                  </a:extLst>
                </p:cNvPr>
                <p:cNvPicPr/>
                <p:nvPr/>
              </p:nvPicPr>
              <p:blipFill>
                <a:blip r:embed="rId55"/>
                <a:stretch>
                  <a:fillRect/>
                </a:stretch>
              </p:blipFill>
              <p:spPr>
                <a:xfrm>
                  <a:off x="3231045" y="5486490"/>
                  <a:ext cx="63000" cy="128520"/>
                </a:xfrm>
                <a:prstGeom prst="rect">
                  <a:avLst/>
                </a:prstGeom>
              </p:spPr>
            </p:pic>
          </mc:Fallback>
        </mc:AlternateContent>
      </p:grpSp>
      <p:grpSp>
        <p:nvGrpSpPr>
          <p:cNvPr id="106" name="Group 105">
            <a:extLst>
              <a:ext uri="{FF2B5EF4-FFF2-40B4-BE49-F238E27FC236}">
                <a16:creationId xmlns:a16="http://schemas.microsoft.com/office/drawing/2014/main" id="{6A681772-6246-4803-905D-DE077754A858}"/>
              </a:ext>
            </a:extLst>
          </p:cNvPr>
          <p:cNvGrpSpPr/>
          <p:nvPr/>
        </p:nvGrpSpPr>
        <p:grpSpPr>
          <a:xfrm>
            <a:off x="2419965" y="4415850"/>
            <a:ext cx="305280" cy="264600"/>
            <a:chOff x="2419965" y="4415850"/>
            <a:chExt cx="305280" cy="264600"/>
          </a:xfrm>
        </p:grpSpPr>
        <mc:AlternateContent xmlns:mc="http://schemas.openxmlformats.org/markup-compatibility/2006" xmlns:p14="http://schemas.microsoft.com/office/powerpoint/2010/main">
          <mc:Choice Requires="p14">
            <p:contentPart p14:bwMode="auto" r:id="rId56">
              <p14:nvContentPartPr>
                <p14:cNvPr id="98" name="Ink 97">
                  <a:extLst>
                    <a:ext uri="{FF2B5EF4-FFF2-40B4-BE49-F238E27FC236}">
                      <a16:creationId xmlns:a16="http://schemas.microsoft.com/office/drawing/2014/main" id="{BA7CBAC0-10AE-4070-891E-DEEF72C85580}"/>
                    </a:ext>
                  </a:extLst>
                </p14:cNvPr>
                <p14:cNvContentPartPr/>
                <p14:nvPr/>
              </p14:nvContentPartPr>
              <p14:xfrm>
                <a:off x="2419965" y="4419450"/>
                <a:ext cx="7200" cy="92880"/>
              </p14:xfrm>
            </p:contentPart>
          </mc:Choice>
          <mc:Fallback xmlns="">
            <p:pic>
              <p:nvPicPr>
                <p:cNvPr id="98" name="Ink 97">
                  <a:extLst>
                    <a:ext uri="{FF2B5EF4-FFF2-40B4-BE49-F238E27FC236}">
                      <a16:creationId xmlns:a16="http://schemas.microsoft.com/office/drawing/2014/main" id="{BA7CBAC0-10AE-4070-891E-DEEF72C85580}"/>
                    </a:ext>
                  </a:extLst>
                </p:cNvPr>
                <p:cNvPicPr/>
                <p:nvPr/>
              </p:nvPicPr>
              <p:blipFill>
                <a:blip r:embed="rId57"/>
                <a:stretch>
                  <a:fillRect/>
                </a:stretch>
              </p:blipFill>
              <p:spPr>
                <a:xfrm>
                  <a:off x="2410965" y="4410810"/>
                  <a:ext cx="24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9" name="Ink 98">
                  <a:extLst>
                    <a:ext uri="{FF2B5EF4-FFF2-40B4-BE49-F238E27FC236}">
                      <a16:creationId xmlns:a16="http://schemas.microsoft.com/office/drawing/2014/main" id="{8C61AAEC-17DF-4CDA-8B67-E93C9534F22A}"/>
                    </a:ext>
                  </a:extLst>
                </p14:cNvPr>
                <p14:cNvContentPartPr/>
                <p14:nvPr/>
              </p14:nvContentPartPr>
              <p14:xfrm>
                <a:off x="2469285" y="4421970"/>
                <a:ext cx="42480" cy="83160"/>
              </p14:xfrm>
            </p:contentPart>
          </mc:Choice>
          <mc:Fallback xmlns="">
            <p:pic>
              <p:nvPicPr>
                <p:cNvPr id="99" name="Ink 98">
                  <a:extLst>
                    <a:ext uri="{FF2B5EF4-FFF2-40B4-BE49-F238E27FC236}">
                      <a16:creationId xmlns:a16="http://schemas.microsoft.com/office/drawing/2014/main" id="{8C61AAEC-17DF-4CDA-8B67-E93C9534F22A}"/>
                    </a:ext>
                  </a:extLst>
                </p:cNvPr>
                <p:cNvPicPr/>
                <p:nvPr/>
              </p:nvPicPr>
              <p:blipFill>
                <a:blip r:embed="rId59"/>
                <a:stretch>
                  <a:fillRect/>
                </a:stretch>
              </p:blipFill>
              <p:spPr>
                <a:xfrm>
                  <a:off x="2460285" y="4413330"/>
                  <a:ext cx="60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0" name="Ink 99">
                  <a:extLst>
                    <a:ext uri="{FF2B5EF4-FFF2-40B4-BE49-F238E27FC236}">
                      <a16:creationId xmlns:a16="http://schemas.microsoft.com/office/drawing/2014/main" id="{6E1E1394-7455-444E-BC16-5963C08417FF}"/>
                    </a:ext>
                  </a:extLst>
                </p14:cNvPr>
                <p14:cNvContentPartPr/>
                <p14:nvPr/>
              </p14:nvContentPartPr>
              <p14:xfrm>
                <a:off x="2542005" y="4415850"/>
                <a:ext cx="65160" cy="81000"/>
              </p14:xfrm>
            </p:contentPart>
          </mc:Choice>
          <mc:Fallback xmlns="">
            <p:pic>
              <p:nvPicPr>
                <p:cNvPr id="100" name="Ink 99">
                  <a:extLst>
                    <a:ext uri="{FF2B5EF4-FFF2-40B4-BE49-F238E27FC236}">
                      <a16:creationId xmlns:a16="http://schemas.microsoft.com/office/drawing/2014/main" id="{6E1E1394-7455-444E-BC16-5963C08417FF}"/>
                    </a:ext>
                  </a:extLst>
                </p:cNvPr>
                <p:cNvPicPr/>
                <p:nvPr/>
              </p:nvPicPr>
              <p:blipFill>
                <a:blip r:embed="rId61"/>
                <a:stretch>
                  <a:fillRect/>
                </a:stretch>
              </p:blipFill>
              <p:spPr>
                <a:xfrm>
                  <a:off x="2533005" y="4406850"/>
                  <a:ext cx="82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1" name="Ink 100">
                  <a:extLst>
                    <a:ext uri="{FF2B5EF4-FFF2-40B4-BE49-F238E27FC236}">
                      <a16:creationId xmlns:a16="http://schemas.microsoft.com/office/drawing/2014/main" id="{EE6629D5-C091-42DD-AC1B-6AC0B7FDEE58}"/>
                    </a:ext>
                  </a:extLst>
                </p14:cNvPr>
                <p14:cNvContentPartPr/>
                <p14:nvPr/>
              </p14:nvContentPartPr>
              <p14:xfrm>
                <a:off x="2563605" y="4468050"/>
                <a:ext cx="54720" cy="18000"/>
              </p14:xfrm>
            </p:contentPart>
          </mc:Choice>
          <mc:Fallback xmlns="">
            <p:pic>
              <p:nvPicPr>
                <p:cNvPr id="101" name="Ink 100">
                  <a:extLst>
                    <a:ext uri="{FF2B5EF4-FFF2-40B4-BE49-F238E27FC236}">
                      <a16:creationId xmlns:a16="http://schemas.microsoft.com/office/drawing/2014/main" id="{EE6629D5-C091-42DD-AC1B-6AC0B7FDEE58}"/>
                    </a:ext>
                  </a:extLst>
                </p:cNvPr>
                <p:cNvPicPr/>
                <p:nvPr/>
              </p:nvPicPr>
              <p:blipFill>
                <a:blip r:embed="rId63"/>
                <a:stretch>
                  <a:fillRect/>
                </a:stretch>
              </p:blipFill>
              <p:spPr>
                <a:xfrm>
                  <a:off x="2554965" y="4459050"/>
                  <a:ext cx="72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2" name="Ink 101">
                  <a:extLst>
                    <a:ext uri="{FF2B5EF4-FFF2-40B4-BE49-F238E27FC236}">
                      <a16:creationId xmlns:a16="http://schemas.microsoft.com/office/drawing/2014/main" id="{127B5E30-B146-425D-88D3-2861AAE80255}"/>
                    </a:ext>
                  </a:extLst>
                </p14:cNvPr>
                <p14:cNvContentPartPr/>
                <p14:nvPr/>
              </p14:nvContentPartPr>
              <p14:xfrm>
                <a:off x="2653245" y="4422690"/>
                <a:ext cx="52200" cy="74880"/>
              </p14:xfrm>
            </p:contentPart>
          </mc:Choice>
          <mc:Fallback xmlns="">
            <p:pic>
              <p:nvPicPr>
                <p:cNvPr id="102" name="Ink 101">
                  <a:extLst>
                    <a:ext uri="{FF2B5EF4-FFF2-40B4-BE49-F238E27FC236}">
                      <a16:creationId xmlns:a16="http://schemas.microsoft.com/office/drawing/2014/main" id="{127B5E30-B146-425D-88D3-2861AAE80255}"/>
                    </a:ext>
                  </a:extLst>
                </p:cNvPr>
                <p:cNvPicPr/>
                <p:nvPr/>
              </p:nvPicPr>
              <p:blipFill>
                <a:blip r:embed="rId65"/>
                <a:stretch>
                  <a:fillRect/>
                </a:stretch>
              </p:blipFill>
              <p:spPr>
                <a:xfrm>
                  <a:off x="2644245" y="4413690"/>
                  <a:ext cx="69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3" name="Ink 102">
                  <a:extLst>
                    <a:ext uri="{FF2B5EF4-FFF2-40B4-BE49-F238E27FC236}">
                      <a16:creationId xmlns:a16="http://schemas.microsoft.com/office/drawing/2014/main" id="{71C899EF-ADBE-44B8-BBE7-8AE4B0EAEF2C}"/>
                    </a:ext>
                  </a:extLst>
                </p14:cNvPr>
                <p14:cNvContentPartPr/>
                <p14:nvPr/>
              </p14:nvContentPartPr>
              <p14:xfrm>
                <a:off x="2468925" y="4618890"/>
                <a:ext cx="59040" cy="12240"/>
              </p14:xfrm>
            </p:contentPart>
          </mc:Choice>
          <mc:Fallback xmlns="">
            <p:pic>
              <p:nvPicPr>
                <p:cNvPr id="103" name="Ink 102">
                  <a:extLst>
                    <a:ext uri="{FF2B5EF4-FFF2-40B4-BE49-F238E27FC236}">
                      <a16:creationId xmlns:a16="http://schemas.microsoft.com/office/drawing/2014/main" id="{71C899EF-ADBE-44B8-BBE7-8AE4B0EAEF2C}"/>
                    </a:ext>
                  </a:extLst>
                </p:cNvPr>
                <p:cNvPicPr/>
                <p:nvPr/>
              </p:nvPicPr>
              <p:blipFill>
                <a:blip r:embed="rId67"/>
                <a:stretch>
                  <a:fillRect/>
                </a:stretch>
              </p:blipFill>
              <p:spPr>
                <a:xfrm>
                  <a:off x="2459925" y="4610250"/>
                  <a:ext cx="76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4" name="Ink 103">
                  <a:extLst>
                    <a:ext uri="{FF2B5EF4-FFF2-40B4-BE49-F238E27FC236}">
                      <a16:creationId xmlns:a16="http://schemas.microsoft.com/office/drawing/2014/main" id="{EBF82175-BA18-47FD-87BE-18C69459171C}"/>
                    </a:ext>
                  </a:extLst>
                </p14:cNvPr>
                <p14:cNvContentPartPr/>
                <p14:nvPr/>
              </p14:nvContentPartPr>
              <p14:xfrm>
                <a:off x="2602125" y="4577490"/>
                <a:ext cx="46800" cy="102960"/>
              </p14:xfrm>
            </p:contentPart>
          </mc:Choice>
          <mc:Fallback xmlns="">
            <p:pic>
              <p:nvPicPr>
                <p:cNvPr id="104" name="Ink 103">
                  <a:extLst>
                    <a:ext uri="{FF2B5EF4-FFF2-40B4-BE49-F238E27FC236}">
                      <a16:creationId xmlns:a16="http://schemas.microsoft.com/office/drawing/2014/main" id="{EBF82175-BA18-47FD-87BE-18C69459171C}"/>
                    </a:ext>
                  </a:extLst>
                </p:cNvPr>
                <p:cNvPicPr/>
                <p:nvPr/>
              </p:nvPicPr>
              <p:blipFill>
                <a:blip r:embed="rId69"/>
                <a:stretch>
                  <a:fillRect/>
                </a:stretch>
              </p:blipFill>
              <p:spPr>
                <a:xfrm>
                  <a:off x="2593125" y="4568850"/>
                  <a:ext cx="64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5" name="Ink 104">
                  <a:extLst>
                    <a:ext uri="{FF2B5EF4-FFF2-40B4-BE49-F238E27FC236}">
                      <a16:creationId xmlns:a16="http://schemas.microsoft.com/office/drawing/2014/main" id="{8B9DD71A-B38E-4141-B9FB-5CF6E0C107F1}"/>
                    </a:ext>
                  </a:extLst>
                </p14:cNvPr>
                <p14:cNvContentPartPr/>
                <p14:nvPr/>
              </p14:nvContentPartPr>
              <p14:xfrm>
                <a:off x="2665845" y="4562370"/>
                <a:ext cx="59400" cy="108000"/>
              </p14:xfrm>
            </p:contentPart>
          </mc:Choice>
          <mc:Fallback xmlns="">
            <p:pic>
              <p:nvPicPr>
                <p:cNvPr id="105" name="Ink 104">
                  <a:extLst>
                    <a:ext uri="{FF2B5EF4-FFF2-40B4-BE49-F238E27FC236}">
                      <a16:creationId xmlns:a16="http://schemas.microsoft.com/office/drawing/2014/main" id="{8B9DD71A-B38E-4141-B9FB-5CF6E0C107F1}"/>
                    </a:ext>
                  </a:extLst>
                </p:cNvPr>
                <p:cNvPicPr/>
                <p:nvPr/>
              </p:nvPicPr>
              <p:blipFill>
                <a:blip r:embed="rId71"/>
                <a:stretch>
                  <a:fillRect/>
                </a:stretch>
              </p:blipFill>
              <p:spPr>
                <a:xfrm>
                  <a:off x="2657205" y="4553730"/>
                  <a:ext cx="77040" cy="125640"/>
                </a:xfrm>
                <a:prstGeom prst="rect">
                  <a:avLst/>
                </a:prstGeom>
              </p:spPr>
            </p:pic>
          </mc:Fallback>
        </mc:AlternateContent>
      </p:grpSp>
      <p:grpSp>
        <p:nvGrpSpPr>
          <p:cNvPr id="115" name="Group 114">
            <a:extLst>
              <a:ext uri="{FF2B5EF4-FFF2-40B4-BE49-F238E27FC236}">
                <a16:creationId xmlns:a16="http://schemas.microsoft.com/office/drawing/2014/main" id="{36D1D7D8-0A4A-40BB-B4E6-B69FDAEB9424}"/>
              </a:ext>
            </a:extLst>
          </p:cNvPr>
          <p:cNvGrpSpPr/>
          <p:nvPr/>
        </p:nvGrpSpPr>
        <p:grpSpPr>
          <a:xfrm>
            <a:off x="1935405" y="4869810"/>
            <a:ext cx="298080" cy="311040"/>
            <a:chOff x="1935405" y="4869810"/>
            <a:chExt cx="298080" cy="311040"/>
          </a:xfrm>
        </p:grpSpPr>
        <mc:AlternateContent xmlns:mc="http://schemas.openxmlformats.org/markup-compatibility/2006" xmlns:p14="http://schemas.microsoft.com/office/powerpoint/2010/main">
          <mc:Choice Requires="p14">
            <p:contentPart p14:bwMode="auto" r:id="rId72">
              <p14:nvContentPartPr>
                <p14:cNvPr id="107" name="Ink 106">
                  <a:extLst>
                    <a:ext uri="{FF2B5EF4-FFF2-40B4-BE49-F238E27FC236}">
                      <a16:creationId xmlns:a16="http://schemas.microsoft.com/office/drawing/2014/main" id="{EC8468C8-723C-4903-AC2C-7BDF7BE90392}"/>
                    </a:ext>
                  </a:extLst>
                </p14:cNvPr>
                <p14:cNvContentPartPr/>
                <p14:nvPr/>
              </p14:nvContentPartPr>
              <p14:xfrm>
                <a:off x="1935405" y="4895010"/>
                <a:ext cx="5040" cy="77760"/>
              </p14:xfrm>
            </p:contentPart>
          </mc:Choice>
          <mc:Fallback xmlns="">
            <p:pic>
              <p:nvPicPr>
                <p:cNvPr id="107" name="Ink 106">
                  <a:extLst>
                    <a:ext uri="{FF2B5EF4-FFF2-40B4-BE49-F238E27FC236}">
                      <a16:creationId xmlns:a16="http://schemas.microsoft.com/office/drawing/2014/main" id="{EC8468C8-723C-4903-AC2C-7BDF7BE90392}"/>
                    </a:ext>
                  </a:extLst>
                </p:cNvPr>
                <p:cNvPicPr/>
                <p:nvPr/>
              </p:nvPicPr>
              <p:blipFill>
                <a:blip r:embed="rId73"/>
                <a:stretch>
                  <a:fillRect/>
                </a:stretch>
              </p:blipFill>
              <p:spPr>
                <a:xfrm>
                  <a:off x="1926765" y="4886370"/>
                  <a:ext cx="22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8" name="Ink 107">
                  <a:extLst>
                    <a:ext uri="{FF2B5EF4-FFF2-40B4-BE49-F238E27FC236}">
                      <a16:creationId xmlns:a16="http://schemas.microsoft.com/office/drawing/2014/main" id="{CCCA6B28-97BB-4BA1-A950-055ECAE5B1D9}"/>
                    </a:ext>
                  </a:extLst>
                </p14:cNvPr>
                <p14:cNvContentPartPr/>
                <p14:nvPr/>
              </p14:nvContentPartPr>
              <p14:xfrm>
                <a:off x="1987245" y="4896810"/>
                <a:ext cx="55080" cy="93240"/>
              </p14:xfrm>
            </p:contentPart>
          </mc:Choice>
          <mc:Fallback xmlns="">
            <p:pic>
              <p:nvPicPr>
                <p:cNvPr id="108" name="Ink 107">
                  <a:extLst>
                    <a:ext uri="{FF2B5EF4-FFF2-40B4-BE49-F238E27FC236}">
                      <a16:creationId xmlns:a16="http://schemas.microsoft.com/office/drawing/2014/main" id="{CCCA6B28-97BB-4BA1-A950-055ECAE5B1D9}"/>
                    </a:ext>
                  </a:extLst>
                </p:cNvPr>
                <p:cNvPicPr/>
                <p:nvPr/>
              </p:nvPicPr>
              <p:blipFill>
                <a:blip r:embed="rId75"/>
                <a:stretch>
                  <a:fillRect/>
                </a:stretch>
              </p:blipFill>
              <p:spPr>
                <a:xfrm>
                  <a:off x="1978605" y="4888170"/>
                  <a:ext cx="72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9" name="Ink 108">
                  <a:extLst>
                    <a:ext uri="{FF2B5EF4-FFF2-40B4-BE49-F238E27FC236}">
                      <a16:creationId xmlns:a16="http://schemas.microsoft.com/office/drawing/2014/main" id="{A37B9797-15A8-4D1E-B518-7F1BE103E491}"/>
                    </a:ext>
                  </a:extLst>
                </p14:cNvPr>
                <p14:cNvContentPartPr/>
                <p14:nvPr/>
              </p14:nvContentPartPr>
              <p14:xfrm>
                <a:off x="2070765" y="4869810"/>
                <a:ext cx="39960" cy="108720"/>
              </p14:xfrm>
            </p:contentPart>
          </mc:Choice>
          <mc:Fallback xmlns="">
            <p:pic>
              <p:nvPicPr>
                <p:cNvPr id="109" name="Ink 108">
                  <a:extLst>
                    <a:ext uri="{FF2B5EF4-FFF2-40B4-BE49-F238E27FC236}">
                      <a16:creationId xmlns:a16="http://schemas.microsoft.com/office/drawing/2014/main" id="{A37B9797-15A8-4D1E-B518-7F1BE103E491}"/>
                    </a:ext>
                  </a:extLst>
                </p:cNvPr>
                <p:cNvPicPr/>
                <p:nvPr/>
              </p:nvPicPr>
              <p:blipFill>
                <a:blip r:embed="rId77"/>
                <a:stretch>
                  <a:fillRect/>
                </a:stretch>
              </p:blipFill>
              <p:spPr>
                <a:xfrm>
                  <a:off x="2062125" y="4860810"/>
                  <a:ext cx="57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0" name="Ink 109">
                  <a:extLst>
                    <a:ext uri="{FF2B5EF4-FFF2-40B4-BE49-F238E27FC236}">
                      <a16:creationId xmlns:a16="http://schemas.microsoft.com/office/drawing/2014/main" id="{37F358D0-4B1E-4188-AE02-39FF651DC0C3}"/>
                    </a:ext>
                  </a:extLst>
                </p14:cNvPr>
                <p14:cNvContentPartPr/>
                <p14:nvPr/>
              </p14:nvContentPartPr>
              <p14:xfrm>
                <a:off x="2143845" y="4885650"/>
                <a:ext cx="49320" cy="93600"/>
              </p14:xfrm>
            </p:contentPart>
          </mc:Choice>
          <mc:Fallback xmlns="">
            <p:pic>
              <p:nvPicPr>
                <p:cNvPr id="110" name="Ink 109">
                  <a:extLst>
                    <a:ext uri="{FF2B5EF4-FFF2-40B4-BE49-F238E27FC236}">
                      <a16:creationId xmlns:a16="http://schemas.microsoft.com/office/drawing/2014/main" id="{37F358D0-4B1E-4188-AE02-39FF651DC0C3}"/>
                    </a:ext>
                  </a:extLst>
                </p:cNvPr>
                <p:cNvPicPr/>
                <p:nvPr/>
              </p:nvPicPr>
              <p:blipFill>
                <a:blip r:embed="rId79"/>
                <a:stretch>
                  <a:fillRect/>
                </a:stretch>
              </p:blipFill>
              <p:spPr>
                <a:xfrm>
                  <a:off x="2134845" y="4877010"/>
                  <a:ext cx="66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1" name="Ink 110">
                  <a:extLst>
                    <a:ext uri="{FF2B5EF4-FFF2-40B4-BE49-F238E27FC236}">
                      <a16:creationId xmlns:a16="http://schemas.microsoft.com/office/drawing/2014/main" id="{52CA9D41-A814-404C-9E25-F6AF74D0D820}"/>
                    </a:ext>
                  </a:extLst>
                </p14:cNvPr>
                <p14:cNvContentPartPr/>
                <p14:nvPr/>
              </p14:nvContentPartPr>
              <p14:xfrm>
                <a:off x="1946565" y="5115690"/>
                <a:ext cx="77760" cy="15840"/>
              </p14:xfrm>
            </p:contentPart>
          </mc:Choice>
          <mc:Fallback xmlns="">
            <p:pic>
              <p:nvPicPr>
                <p:cNvPr id="111" name="Ink 110">
                  <a:extLst>
                    <a:ext uri="{FF2B5EF4-FFF2-40B4-BE49-F238E27FC236}">
                      <a16:creationId xmlns:a16="http://schemas.microsoft.com/office/drawing/2014/main" id="{52CA9D41-A814-404C-9E25-F6AF74D0D820}"/>
                    </a:ext>
                  </a:extLst>
                </p:cNvPr>
                <p:cNvPicPr/>
                <p:nvPr/>
              </p:nvPicPr>
              <p:blipFill>
                <a:blip r:embed="rId81"/>
                <a:stretch>
                  <a:fillRect/>
                </a:stretch>
              </p:blipFill>
              <p:spPr>
                <a:xfrm>
                  <a:off x="1937925" y="5106690"/>
                  <a:ext cx="95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2" name="Ink 111">
                  <a:extLst>
                    <a:ext uri="{FF2B5EF4-FFF2-40B4-BE49-F238E27FC236}">
                      <a16:creationId xmlns:a16="http://schemas.microsoft.com/office/drawing/2014/main" id="{20444BC1-607A-49ED-AF45-6D2D0FD371FA}"/>
                    </a:ext>
                  </a:extLst>
                </p14:cNvPr>
                <p14:cNvContentPartPr/>
                <p14:nvPr/>
              </p14:nvContentPartPr>
              <p14:xfrm>
                <a:off x="2061765" y="5059890"/>
                <a:ext cx="49320" cy="114840"/>
              </p14:xfrm>
            </p:contentPart>
          </mc:Choice>
          <mc:Fallback xmlns="">
            <p:pic>
              <p:nvPicPr>
                <p:cNvPr id="112" name="Ink 111">
                  <a:extLst>
                    <a:ext uri="{FF2B5EF4-FFF2-40B4-BE49-F238E27FC236}">
                      <a16:creationId xmlns:a16="http://schemas.microsoft.com/office/drawing/2014/main" id="{20444BC1-607A-49ED-AF45-6D2D0FD371FA}"/>
                    </a:ext>
                  </a:extLst>
                </p:cNvPr>
                <p:cNvPicPr/>
                <p:nvPr/>
              </p:nvPicPr>
              <p:blipFill>
                <a:blip r:embed="rId83"/>
                <a:stretch>
                  <a:fillRect/>
                </a:stretch>
              </p:blipFill>
              <p:spPr>
                <a:xfrm>
                  <a:off x="2053125" y="5050890"/>
                  <a:ext cx="66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3" name="Ink 112">
                  <a:extLst>
                    <a:ext uri="{FF2B5EF4-FFF2-40B4-BE49-F238E27FC236}">
                      <a16:creationId xmlns:a16="http://schemas.microsoft.com/office/drawing/2014/main" id="{C6B6662A-9662-4D52-B359-38F72AB8D344}"/>
                    </a:ext>
                  </a:extLst>
                </p14:cNvPr>
                <p14:cNvContentPartPr/>
                <p14:nvPr/>
              </p14:nvContentPartPr>
              <p14:xfrm>
                <a:off x="2058885" y="5123970"/>
                <a:ext cx="58680" cy="11520"/>
              </p14:xfrm>
            </p:contentPart>
          </mc:Choice>
          <mc:Fallback xmlns="">
            <p:pic>
              <p:nvPicPr>
                <p:cNvPr id="113" name="Ink 112">
                  <a:extLst>
                    <a:ext uri="{FF2B5EF4-FFF2-40B4-BE49-F238E27FC236}">
                      <a16:creationId xmlns:a16="http://schemas.microsoft.com/office/drawing/2014/main" id="{C6B6662A-9662-4D52-B359-38F72AB8D344}"/>
                    </a:ext>
                  </a:extLst>
                </p:cNvPr>
                <p:cNvPicPr/>
                <p:nvPr/>
              </p:nvPicPr>
              <p:blipFill>
                <a:blip r:embed="rId85"/>
                <a:stretch>
                  <a:fillRect/>
                </a:stretch>
              </p:blipFill>
              <p:spPr>
                <a:xfrm>
                  <a:off x="2049885" y="5114970"/>
                  <a:ext cx="76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4" name="Ink 113">
                  <a:extLst>
                    <a:ext uri="{FF2B5EF4-FFF2-40B4-BE49-F238E27FC236}">
                      <a16:creationId xmlns:a16="http://schemas.microsoft.com/office/drawing/2014/main" id="{D8EDF6B4-67F8-4686-ADB1-EE1E9BC6BFEC}"/>
                    </a:ext>
                  </a:extLst>
                </p14:cNvPr>
                <p14:cNvContentPartPr/>
                <p14:nvPr/>
              </p14:nvContentPartPr>
              <p14:xfrm>
                <a:off x="2152125" y="5064570"/>
                <a:ext cx="81360" cy="116280"/>
              </p14:xfrm>
            </p:contentPart>
          </mc:Choice>
          <mc:Fallback xmlns="">
            <p:pic>
              <p:nvPicPr>
                <p:cNvPr id="114" name="Ink 113">
                  <a:extLst>
                    <a:ext uri="{FF2B5EF4-FFF2-40B4-BE49-F238E27FC236}">
                      <a16:creationId xmlns:a16="http://schemas.microsoft.com/office/drawing/2014/main" id="{D8EDF6B4-67F8-4686-ADB1-EE1E9BC6BFEC}"/>
                    </a:ext>
                  </a:extLst>
                </p:cNvPr>
                <p:cNvPicPr/>
                <p:nvPr/>
              </p:nvPicPr>
              <p:blipFill>
                <a:blip r:embed="rId87"/>
                <a:stretch>
                  <a:fillRect/>
                </a:stretch>
              </p:blipFill>
              <p:spPr>
                <a:xfrm>
                  <a:off x="2143125" y="5055570"/>
                  <a:ext cx="99000" cy="133920"/>
                </a:xfrm>
                <a:prstGeom prst="rect">
                  <a:avLst/>
                </a:prstGeom>
              </p:spPr>
            </p:pic>
          </mc:Fallback>
        </mc:AlternateContent>
      </p:grpSp>
      <p:grpSp>
        <p:nvGrpSpPr>
          <p:cNvPr id="127" name="Group 126">
            <a:extLst>
              <a:ext uri="{FF2B5EF4-FFF2-40B4-BE49-F238E27FC236}">
                <a16:creationId xmlns:a16="http://schemas.microsoft.com/office/drawing/2014/main" id="{87D8B754-5C86-469B-89C1-C493EBF7EEFD}"/>
              </a:ext>
            </a:extLst>
          </p:cNvPr>
          <p:cNvGrpSpPr/>
          <p:nvPr/>
        </p:nvGrpSpPr>
        <p:grpSpPr>
          <a:xfrm>
            <a:off x="2184525" y="2841930"/>
            <a:ext cx="406080" cy="369360"/>
            <a:chOff x="2184525" y="2841930"/>
            <a:chExt cx="406080" cy="369360"/>
          </a:xfrm>
        </p:grpSpPr>
        <mc:AlternateContent xmlns:mc="http://schemas.openxmlformats.org/markup-compatibility/2006" xmlns:p14="http://schemas.microsoft.com/office/powerpoint/2010/main">
          <mc:Choice Requires="p14">
            <p:contentPart p14:bwMode="auto" r:id="rId88">
              <p14:nvContentPartPr>
                <p14:cNvPr id="116" name="Ink 115">
                  <a:extLst>
                    <a:ext uri="{FF2B5EF4-FFF2-40B4-BE49-F238E27FC236}">
                      <a16:creationId xmlns:a16="http://schemas.microsoft.com/office/drawing/2014/main" id="{AB0F492B-5EFE-43D2-A7B8-407912396531}"/>
                    </a:ext>
                  </a:extLst>
                </p14:cNvPr>
                <p14:cNvContentPartPr/>
                <p14:nvPr/>
              </p14:nvContentPartPr>
              <p14:xfrm>
                <a:off x="2184525" y="2856690"/>
                <a:ext cx="115560" cy="134640"/>
              </p14:xfrm>
            </p:contentPart>
          </mc:Choice>
          <mc:Fallback xmlns="">
            <p:pic>
              <p:nvPicPr>
                <p:cNvPr id="116" name="Ink 115">
                  <a:extLst>
                    <a:ext uri="{FF2B5EF4-FFF2-40B4-BE49-F238E27FC236}">
                      <a16:creationId xmlns:a16="http://schemas.microsoft.com/office/drawing/2014/main" id="{AB0F492B-5EFE-43D2-A7B8-407912396531}"/>
                    </a:ext>
                  </a:extLst>
                </p:cNvPr>
                <p:cNvPicPr/>
                <p:nvPr/>
              </p:nvPicPr>
              <p:blipFill>
                <a:blip r:embed="rId89"/>
                <a:stretch>
                  <a:fillRect/>
                </a:stretch>
              </p:blipFill>
              <p:spPr>
                <a:xfrm>
                  <a:off x="2175525" y="2847690"/>
                  <a:ext cx="133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7" name="Ink 116">
                  <a:extLst>
                    <a:ext uri="{FF2B5EF4-FFF2-40B4-BE49-F238E27FC236}">
                      <a16:creationId xmlns:a16="http://schemas.microsoft.com/office/drawing/2014/main" id="{F656B5D7-CBA7-4710-A3C4-2545A8BBD30B}"/>
                    </a:ext>
                  </a:extLst>
                </p14:cNvPr>
                <p14:cNvContentPartPr/>
                <p14:nvPr/>
              </p14:nvContentPartPr>
              <p14:xfrm>
                <a:off x="2246805" y="2916450"/>
                <a:ext cx="40320" cy="11520"/>
              </p14:xfrm>
            </p:contentPart>
          </mc:Choice>
          <mc:Fallback xmlns="">
            <p:pic>
              <p:nvPicPr>
                <p:cNvPr id="117" name="Ink 116">
                  <a:extLst>
                    <a:ext uri="{FF2B5EF4-FFF2-40B4-BE49-F238E27FC236}">
                      <a16:creationId xmlns:a16="http://schemas.microsoft.com/office/drawing/2014/main" id="{F656B5D7-CBA7-4710-A3C4-2545A8BBD30B}"/>
                    </a:ext>
                  </a:extLst>
                </p:cNvPr>
                <p:cNvPicPr/>
                <p:nvPr/>
              </p:nvPicPr>
              <p:blipFill>
                <a:blip r:embed="rId91"/>
                <a:stretch>
                  <a:fillRect/>
                </a:stretch>
              </p:blipFill>
              <p:spPr>
                <a:xfrm>
                  <a:off x="2238165" y="2907450"/>
                  <a:ext cx="57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8" name="Ink 117">
                  <a:extLst>
                    <a:ext uri="{FF2B5EF4-FFF2-40B4-BE49-F238E27FC236}">
                      <a16:creationId xmlns:a16="http://schemas.microsoft.com/office/drawing/2014/main" id="{ABC85639-8482-4FCF-9F9D-0FBF2BE89B9D}"/>
                    </a:ext>
                  </a:extLst>
                </p14:cNvPr>
                <p14:cNvContentPartPr/>
                <p14:nvPr/>
              </p14:nvContentPartPr>
              <p14:xfrm>
                <a:off x="2349765" y="2845530"/>
                <a:ext cx="26640" cy="150840"/>
              </p14:xfrm>
            </p:contentPart>
          </mc:Choice>
          <mc:Fallback xmlns="">
            <p:pic>
              <p:nvPicPr>
                <p:cNvPr id="118" name="Ink 117">
                  <a:extLst>
                    <a:ext uri="{FF2B5EF4-FFF2-40B4-BE49-F238E27FC236}">
                      <a16:creationId xmlns:a16="http://schemas.microsoft.com/office/drawing/2014/main" id="{ABC85639-8482-4FCF-9F9D-0FBF2BE89B9D}"/>
                    </a:ext>
                  </a:extLst>
                </p:cNvPr>
                <p:cNvPicPr/>
                <p:nvPr/>
              </p:nvPicPr>
              <p:blipFill>
                <a:blip r:embed="rId93"/>
                <a:stretch>
                  <a:fillRect/>
                </a:stretch>
              </p:blipFill>
              <p:spPr>
                <a:xfrm>
                  <a:off x="2341125" y="2836890"/>
                  <a:ext cx="44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9" name="Ink 118">
                  <a:extLst>
                    <a:ext uri="{FF2B5EF4-FFF2-40B4-BE49-F238E27FC236}">
                      <a16:creationId xmlns:a16="http://schemas.microsoft.com/office/drawing/2014/main" id="{77BDDF93-CD49-4B95-A103-3B2C17DA78DB}"/>
                    </a:ext>
                  </a:extLst>
                </p14:cNvPr>
                <p14:cNvContentPartPr/>
                <p14:nvPr/>
              </p14:nvContentPartPr>
              <p14:xfrm>
                <a:off x="2330325" y="2841930"/>
                <a:ext cx="81000" cy="110520"/>
              </p14:xfrm>
            </p:contentPart>
          </mc:Choice>
          <mc:Fallback xmlns="">
            <p:pic>
              <p:nvPicPr>
                <p:cNvPr id="119" name="Ink 118">
                  <a:extLst>
                    <a:ext uri="{FF2B5EF4-FFF2-40B4-BE49-F238E27FC236}">
                      <a16:creationId xmlns:a16="http://schemas.microsoft.com/office/drawing/2014/main" id="{77BDDF93-CD49-4B95-A103-3B2C17DA78DB}"/>
                    </a:ext>
                  </a:extLst>
                </p:cNvPr>
                <p:cNvPicPr/>
                <p:nvPr/>
              </p:nvPicPr>
              <p:blipFill>
                <a:blip r:embed="rId95"/>
                <a:stretch>
                  <a:fillRect/>
                </a:stretch>
              </p:blipFill>
              <p:spPr>
                <a:xfrm>
                  <a:off x="2321685" y="2832930"/>
                  <a:ext cx="98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20" name="Ink 119">
                  <a:extLst>
                    <a:ext uri="{FF2B5EF4-FFF2-40B4-BE49-F238E27FC236}">
                      <a16:creationId xmlns:a16="http://schemas.microsoft.com/office/drawing/2014/main" id="{765ABB5F-0476-4D78-930D-D59FC88B4B3A}"/>
                    </a:ext>
                  </a:extLst>
                </p14:cNvPr>
                <p14:cNvContentPartPr/>
                <p14:nvPr/>
              </p14:nvContentPartPr>
              <p14:xfrm>
                <a:off x="2382165" y="2879370"/>
                <a:ext cx="105120" cy="84600"/>
              </p14:xfrm>
            </p:contentPart>
          </mc:Choice>
          <mc:Fallback xmlns="">
            <p:pic>
              <p:nvPicPr>
                <p:cNvPr id="120" name="Ink 119">
                  <a:extLst>
                    <a:ext uri="{FF2B5EF4-FFF2-40B4-BE49-F238E27FC236}">
                      <a16:creationId xmlns:a16="http://schemas.microsoft.com/office/drawing/2014/main" id="{765ABB5F-0476-4D78-930D-D59FC88B4B3A}"/>
                    </a:ext>
                  </a:extLst>
                </p:cNvPr>
                <p:cNvPicPr/>
                <p:nvPr/>
              </p:nvPicPr>
              <p:blipFill>
                <a:blip r:embed="rId97"/>
                <a:stretch>
                  <a:fillRect/>
                </a:stretch>
              </p:blipFill>
              <p:spPr>
                <a:xfrm>
                  <a:off x="2373525" y="2870730"/>
                  <a:ext cx="122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1" name="Ink 120">
                  <a:extLst>
                    <a:ext uri="{FF2B5EF4-FFF2-40B4-BE49-F238E27FC236}">
                      <a16:creationId xmlns:a16="http://schemas.microsoft.com/office/drawing/2014/main" id="{5283C535-9E7B-4091-988F-D0C56787891D}"/>
                    </a:ext>
                  </a:extLst>
                </p14:cNvPr>
                <p14:cNvContentPartPr/>
                <p14:nvPr/>
              </p14:nvContentPartPr>
              <p14:xfrm>
                <a:off x="2526165" y="2880090"/>
                <a:ext cx="64440" cy="62640"/>
              </p14:xfrm>
            </p:contentPart>
          </mc:Choice>
          <mc:Fallback xmlns="">
            <p:pic>
              <p:nvPicPr>
                <p:cNvPr id="121" name="Ink 120">
                  <a:extLst>
                    <a:ext uri="{FF2B5EF4-FFF2-40B4-BE49-F238E27FC236}">
                      <a16:creationId xmlns:a16="http://schemas.microsoft.com/office/drawing/2014/main" id="{5283C535-9E7B-4091-988F-D0C56787891D}"/>
                    </a:ext>
                  </a:extLst>
                </p:cNvPr>
                <p:cNvPicPr/>
                <p:nvPr/>
              </p:nvPicPr>
              <p:blipFill>
                <a:blip r:embed="rId99"/>
                <a:stretch>
                  <a:fillRect/>
                </a:stretch>
              </p:blipFill>
              <p:spPr>
                <a:xfrm>
                  <a:off x="2517165" y="2871450"/>
                  <a:ext cx="82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3" name="Ink 122">
                  <a:extLst>
                    <a:ext uri="{FF2B5EF4-FFF2-40B4-BE49-F238E27FC236}">
                      <a16:creationId xmlns:a16="http://schemas.microsoft.com/office/drawing/2014/main" id="{5F3C9796-02C6-408E-A151-66F1BE399E87}"/>
                    </a:ext>
                  </a:extLst>
                </p14:cNvPr>
                <p14:cNvContentPartPr/>
                <p14:nvPr/>
              </p14:nvContentPartPr>
              <p14:xfrm>
                <a:off x="2290365" y="3098610"/>
                <a:ext cx="22320" cy="88920"/>
              </p14:xfrm>
            </p:contentPart>
          </mc:Choice>
          <mc:Fallback xmlns="">
            <p:pic>
              <p:nvPicPr>
                <p:cNvPr id="123" name="Ink 122">
                  <a:extLst>
                    <a:ext uri="{FF2B5EF4-FFF2-40B4-BE49-F238E27FC236}">
                      <a16:creationId xmlns:a16="http://schemas.microsoft.com/office/drawing/2014/main" id="{5F3C9796-02C6-408E-A151-66F1BE399E87}"/>
                    </a:ext>
                  </a:extLst>
                </p:cNvPr>
                <p:cNvPicPr/>
                <p:nvPr/>
              </p:nvPicPr>
              <p:blipFill>
                <a:blip r:embed="rId101"/>
                <a:stretch>
                  <a:fillRect/>
                </a:stretch>
              </p:blipFill>
              <p:spPr>
                <a:xfrm>
                  <a:off x="2281725" y="3089610"/>
                  <a:ext cx="39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4" name="Ink 123">
                  <a:extLst>
                    <a:ext uri="{FF2B5EF4-FFF2-40B4-BE49-F238E27FC236}">
                      <a16:creationId xmlns:a16="http://schemas.microsoft.com/office/drawing/2014/main" id="{31E6B685-9365-4BE1-9C1B-59D937037776}"/>
                    </a:ext>
                  </a:extLst>
                </p14:cNvPr>
                <p14:cNvContentPartPr/>
                <p14:nvPr/>
              </p14:nvContentPartPr>
              <p14:xfrm>
                <a:off x="2343285" y="3094650"/>
                <a:ext cx="51480" cy="102600"/>
              </p14:xfrm>
            </p:contentPart>
          </mc:Choice>
          <mc:Fallback xmlns="">
            <p:pic>
              <p:nvPicPr>
                <p:cNvPr id="124" name="Ink 123">
                  <a:extLst>
                    <a:ext uri="{FF2B5EF4-FFF2-40B4-BE49-F238E27FC236}">
                      <a16:creationId xmlns:a16="http://schemas.microsoft.com/office/drawing/2014/main" id="{31E6B685-9365-4BE1-9C1B-59D937037776}"/>
                    </a:ext>
                  </a:extLst>
                </p:cNvPr>
                <p:cNvPicPr/>
                <p:nvPr/>
              </p:nvPicPr>
              <p:blipFill>
                <a:blip r:embed="rId103"/>
                <a:stretch>
                  <a:fillRect/>
                </a:stretch>
              </p:blipFill>
              <p:spPr>
                <a:xfrm>
                  <a:off x="2334285" y="3086010"/>
                  <a:ext cx="69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5" name="Ink 124">
                  <a:extLst>
                    <a:ext uri="{FF2B5EF4-FFF2-40B4-BE49-F238E27FC236}">
                      <a16:creationId xmlns:a16="http://schemas.microsoft.com/office/drawing/2014/main" id="{988C9FC8-2FEC-471B-B976-EF9DF999086F}"/>
                    </a:ext>
                  </a:extLst>
                </p14:cNvPr>
                <p14:cNvContentPartPr/>
                <p14:nvPr/>
              </p14:nvContentPartPr>
              <p14:xfrm>
                <a:off x="2412045" y="3063690"/>
                <a:ext cx="79200" cy="147600"/>
              </p14:xfrm>
            </p:contentPart>
          </mc:Choice>
          <mc:Fallback xmlns="">
            <p:pic>
              <p:nvPicPr>
                <p:cNvPr id="125" name="Ink 124">
                  <a:extLst>
                    <a:ext uri="{FF2B5EF4-FFF2-40B4-BE49-F238E27FC236}">
                      <a16:creationId xmlns:a16="http://schemas.microsoft.com/office/drawing/2014/main" id="{988C9FC8-2FEC-471B-B976-EF9DF999086F}"/>
                    </a:ext>
                  </a:extLst>
                </p:cNvPr>
                <p:cNvPicPr/>
                <p:nvPr/>
              </p:nvPicPr>
              <p:blipFill>
                <a:blip r:embed="rId105"/>
                <a:stretch>
                  <a:fillRect/>
                </a:stretch>
              </p:blipFill>
              <p:spPr>
                <a:xfrm>
                  <a:off x="2403045" y="3055050"/>
                  <a:ext cx="96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6" name="Ink 125">
                  <a:extLst>
                    <a:ext uri="{FF2B5EF4-FFF2-40B4-BE49-F238E27FC236}">
                      <a16:creationId xmlns:a16="http://schemas.microsoft.com/office/drawing/2014/main" id="{35DAF809-A678-440A-952B-31B32AE10E78}"/>
                    </a:ext>
                  </a:extLst>
                </p14:cNvPr>
                <p14:cNvContentPartPr/>
                <p14:nvPr/>
              </p14:nvContentPartPr>
              <p14:xfrm>
                <a:off x="2495925" y="3084210"/>
                <a:ext cx="74160" cy="114120"/>
              </p14:xfrm>
            </p:contentPart>
          </mc:Choice>
          <mc:Fallback xmlns="">
            <p:pic>
              <p:nvPicPr>
                <p:cNvPr id="126" name="Ink 125">
                  <a:extLst>
                    <a:ext uri="{FF2B5EF4-FFF2-40B4-BE49-F238E27FC236}">
                      <a16:creationId xmlns:a16="http://schemas.microsoft.com/office/drawing/2014/main" id="{35DAF809-A678-440A-952B-31B32AE10E78}"/>
                    </a:ext>
                  </a:extLst>
                </p:cNvPr>
                <p:cNvPicPr/>
                <p:nvPr/>
              </p:nvPicPr>
              <p:blipFill>
                <a:blip r:embed="rId107"/>
                <a:stretch>
                  <a:fillRect/>
                </a:stretch>
              </p:blipFill>
              <p:spPr>
                <a:xfrm>
                  <a:off x="2487285" y="3075210"/>
                  <a:ext cx="91800" cy="131760"/>
                </a:xfrm>
                <a:prstGeom prst="rect">
                  <a:avLst/>
                </a:prstGeom>
              </p:spPr>
            </p:pic>
          </mc:Fallback>
        </mc:AlternateContent>
      </p:grpSp>
      <p:sp>
        <p:nvSpPr>
          <p:cNvPr id="1025" name="TextBox 1024">
            <a:extLst>
              <a:ext uri="{FF2B5EF4-FFF2-40B4-BE49-F238E27FC236}">
                <a16:creationId xmlns:a16="http://schemas.microsoft.com/office/drawing/2014/main" id="{756C1297-EA3D-414F-AAF2-F74D0FEE4C88}"/>
              </a:ext>
            </a:extLst>
          </p:cNvPr>
          <p:cNvSpPr txBox="1"/>
          <p:nvPr/>
        </p:nvSpPr>
        <p:spPr>
          <a:xfrm>
            <a:off x="341346" y="6109090"/>
            <a:ext cx="3506180" cy="461665"/>
          </a:xfrm>
          <a:prstGeom prst="rect">
            <a:avLst/>
          </a:prstGeom>
          <a:noFill/>
        </p:spPr>
        <p:txBody>
          <a:bodyPr wrap="square" rtlCol="0">
            <a:spAutoFit/>
          </a:bodyPr>
          <a:lstStyle/>
          <a:p>
            <a:pPr algn="ctr"/>
            <a:r>
              <a:rPr lang="en-GB" sz="1200" dirty="0"/>
              <a:t>Stages of Norman castle building 1067–1086</a:t>
            </a:r>
          </a:p>
          <a:p>
            <a:pPr algn="ctr"/>
            <a:r>
              <a:rPr lang="en-GB" sz="1200" dirty="0"/>
              <a:t>Map credit: Holly </a:t>
            </a:r>
            <a:r>
              <a:rPr lang="en-GB" sz="1200" dirty="0" err="1"/>
              <a:t>Hiscox</a:t>
            </a:r>
            <a:endParaRPr lang="en-GB" sz="1200" dirty="0"/>
          </a:p>
        </p:txBody>
      </p:sp>
      <p:pic>
        <p:nvPicPr>
          <p:cNvPr id="1032" name="Picture 8">
            <a:extLst>
              <a:ext uri="{FF2B5EF4-FFF2-40B4-BE49-F238E27FC236}">
                <a16:creationId xmlns:a16="http://schemas.microsoft.com/office/drawing/2014/main" id="{BB1116D5-03DD-4AD7-B3EF-788F4D9A2C05}"/>
              </a:ext>
            </a:extLst>
          </p:cNvPr>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6439321" y="4192918"/>
            <a:ext cx="3458028" cy="19330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EC5AC4F-80AA-4337-A037-0D44514E506E}"/>
              </a:ext>
            </a:extLst>
          </p:cNvPr>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6293296" y="1450082"/>
            <a:ext cx="4298506" cy="2351766"/>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CBC7E119-CFE2-4C40-95EE-EA383BEC1AEC}"/>
              </a:ext>
            </a:extLst>
          </p:cNvPr>
          <p:cNvSpPr txBox="1"/>
          <p:nvPr/>
        </p:nvSpPr>
        <p:spPr>
          <a:xfrm>
            <a:off x="6521923" y="6339922"/>
            <a:ext cx="3233547" cy="400110"/>
          </a:xfrm>
          <a:prstGeom prst="rect">
            <a:avLst/>
          </a:prstGeom>
          <a:noFill/>
        </p:spPr>
        <p:txBody>
          <a:bodyPr wrap="square" rtlCol="0">
            <a:spAutoFit/>
          </a:bodyPr>
          <a:lstStyle/>
          <a:p>
            <a:pPr algn="ctr"/>
            <a:r>
              <a:rPr lang="en-GB" sz="1000" dirty="0"/>
              <a:t>Images: York Castle, wooden motte and bailey, both Wikimedia Commons</a:t>
            </a:r>
          </a:p>
        </p:txBody>
      </p:sp>
    </p:spTree>
    <p:extLst>
      <p:ext uri="{BB962C8B-B14F-4D97-AF65-F5344CB8AC3E}">
        <p14:creationId xmlns:p14="http://schemas.microsoft.com/office/powerpoint/2010/main" val="219626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64" y="20361"/>
            <a:ext cx="11586949" cy="1384995"/>
          </a:xfrm>
          <a:prstGeom prst="rect">
            <a:avLst/>
          </a:prstGeom>
          <a:noFill/>
        </p:spPr>
        <p:txBody>
          <a:bodyPr wrap="square" rtlCol="0">
            <a:spAutoFit/>
          </a:bodyPr>
          <a:lstStyle/>
          <a:p>
            <a:pPr algn="ctr"/>
            <a:r>
              <a:rPr lang="en-GB" i="1" dirty="0">
                <a:solidFill>
                  <a:prstClr val="black"/>
                </a:solidFill>
                <a:latin typeface="+mj-lt"/>
              </a:rPr>
              <a:t>When did the Normans complete their conquest?</a:t>
            </a:r>
          </a:p>
          <a:p>
            <a:pPr algn="ctr"/>
            <a:endParaRPr lang="en-GB" sz="2400" i="1" dirty="0">
              <a:solidFill>
                <a:prstClr val="black"/>
              </a:solidFill>
              <a:latin typeface="+mj-lt"/>
            </a:endParaRPr>
          </a:p>
          <a:p>
            <a:pPr algn="ctr"/>
            <a:r>
              <a:rPr lang="en-GB" sz="2400" b="1" i="1" dirty="0">
                <a:solidFill>
                  <a:prstClr val="black"/>
                </a:solidFill>
                <a:latin typeface="+mj-lt"/>
              </a:rPr>
              <a:t>Castles, cathedrals and Domesday: 1066–1086</a:t>
            </a:r>
            <a:endParaRPr lang="en-GB" sz="2400" b="1" dirty="0">
              <a:solidFill>
                <a:prstClr val="black"/>
              </a:solidFill>
              <a:latin typeface="+mj-lt"/>
            </a:endParaRPr>
          </a:p>
          <a:p>
            <a:pPr algn="ctr"/>
            <a:endParaRPr lang="en-GB" dirty="0">
              <a:solidFill>
                <a:prstClr val="black"/>
              </a:solidFill>
            </a:endParaRPr>
          </a:p>
        </p:txBody>
      </p:sp>
      <p:sp>
        <p:nvSpPr>
          <p:cNvPr id="32" name="TextBox 31"/>
          <p:cNvSpPr txBox="1"/>
          <p:nvPr/>
        </p:nvSpPr>
        <p:spPr>
          <a:xfrm>
            <a:off x="6624637" y="4631024"/>
            <a:ext cx="4273823" cy="1992853"/>
          </a:xfrm>
          <a:prstGeom prst="rect">
            <a:avLst/>
          </a:prstGeom>
          <a:noFill/>
          <a:ln>
            <a:solidFill>
              <a:schemeClr val="tx1"/>
            </a:solidFill>
          </a:ln>
        </p:spPr>
        <p:txBody>
          <a:bodyPr wrap="square" rtlCol="0">
            <a:spAutoFit/>
          </a:bodyPr>
          <a:lstStyle/>
          <a:p>
            <a:pPr algn="ctr"/>
            <a:r>
              <a:rPr lang="en-GB" sz="1050" dirty="0"/>
              <a:t>Image: Canterbury Cathedral, Wikimedia Commons</a:t>
            </a:r>
          </a:p>
          <a:p>
            <a:pPr algn="ctr"/>
            <a:endParaRPr lang="en-GB" sz="1200" dirty="0"/>
          </a:p>
          <a:p>
            <a:pPr algn="ctr"/>
            <a:r>
              <a:rPr lang="en-GB" sz="1200" dirty="0"/>
              <a:t>The complete Norman rebuilding of an original Anglo-Saxon structure began in 1070.</a:t>
            </a:r>
          </a:p>
          <a:p>
            <a:endParaRPr lang="en-GB" sz="1100" dirty="0"/>
          </a:p>
          <a:p>
            <a:endParaRPr lang="en-GB" sz="1100" dirty="0"/>
          </a:p>
          <a:p>
            <a:endParaRPr lang="en-GB" sz="1100" dirty="0"/>
          </a:p>
          <a:p>
            <a:endParaRPr lang="en-GB" sz="1100" dirty="0"/>
          </a:p>
          <a:p>
            <a:endParaRPr lang="en-GB" sz="1100" dirty="0"/>
          </a:p>
          <a:p>
            <a:br>
              <a:rPr lang="en-GB" sz="1100" dirty="0"/>
            </a:br>
            <a:endParaRPr lang="en-GB" sz="1100" dirty="0">
              <a:solidFill>
                <a:prstClr val="black"/>
              </a:solidFill>
            </a:endParaRPr>
          </a:p>
        </p:txBody>
      </p:sp>
      <p:sp>
        <p:nvSpPr>
          <p:cNvPr id="33" name="TextBox 32"/>
          <p:cNvSpPr txBox="1"/>
          <p:nvPr/>
        </p:nvSpPr>
        <p:spPr>
          <a:xfrm>
            <a:off x="1607135" y="4631024"/>
            <a:ext cx="4273823" cy="2262158"/>
          </a:xfrm>
          <a:prstGeom prst="rect">
            <a:avLst/>
          </a:prstGeom>
          <a:noFill/>
          <a:ln>
            <a:solidFill>
              <a:schemeClr val="tx1"/>
            </a:solidFill>
          </a:ln>
        </p:spPr>
        <p:txBody>
          <a:bodyPr wrap="square" rtlCol="0">
            <a:spAutoFit/>
          </a:bodyPr>
          <a:lstStyle/>
          <a:p>
            <a:pPr algn="ctr"/>
            <a:r>
              <a:rPr lang="en-GB" sz="1050" dirty="0">
                <a:solidFill>
                  <a:prstClr val="black"/>
                </a:solidFill>
              </a:rPr>
              <a:t>Image: </a:t>
            </a:r>
            <a:r>
              <a:rPr lang="en-GB" sz="1050" dirty="0" err="1">
                <a:solidFill>
                  <a:prstClr val="black"/>
                </a:solidFill>
              </a:rPr>
              <a:t>Escomb</a:t>
            </a:r>
            <a:r>
              <a:rPr lang="en-GB" sz="1050" dirty="0">
                <a:solidFill>
                  <a:prstClr val="black"/>
                </a:solidFill>
              </a:rPr>
              <a:t> church, County Durham, Wikimedia Commons</a:t>
            </a:r>
          </a:p>
          <a:p>
            <a:pPr algn="ctr"/>
            <a:endParaRPr lang="en-GB" sz="1050" dirty="0">
              <a:solidFill>
                <a:prstClr val="black"/>
              </a:solidFill>
            </a:endParaRPr>
          </a:p>
          <a:p>
            <a:pPr algn="ctr"/>
            <a:r>
              <a:rPr lang="en-GB" sz="1200" dirty="0">
                <a:solidFill>
                  <a:prstClr val="black"/>
                </a:solidFill>
              </a:rPr>
              <a:t>This building dates from the early Anglo-Saxon period. It would originally have been built in wood, and later rebuilt in stone. </a:t>
            </a: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p:txBody>
      </p:sp>
      <p:pic>
        <p:nvPicPr>
          <p:cNvPr id="5126" name="Picture 6">
            <a:extLst>
              <a:ext uri="{FF2B5EF4-FFF2-40B4-BE49-F238E27FC236}">
                <a16:creationId xmlns:a16="http://schemas.microsoft.com/office/drawing/2014/main" id="{769CD1FF-CD8D-49F6-8574-48A60BB71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083" y="1452042"/>
            <a:ext cx="4216875" cy="28860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F307D1D6-8CC3-406A-8630-31E4BAF04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636" y="1635919"/>
            <a:ext cx="4216875" cy="281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4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64" y="20361"/>
            <a:ext cx="11586949" cy="1384995"/>
          </a:xfrm>
          <a:prstGeom prst="rect">
            <a:avLst/>
          </a:prstGeom>
          <a:noFill/>
        </p:spPr>
        <p:txBody>
          <a:bodyPr wrap="square" rtlCol="0">
            <a:spAutoFit/>
          </a:bodyPr>
          <a:lstStyle/>
          <a:p>
            <a:pPr algn="ctr"/>
            <a:r>
              <a:rPr lang="en-GB" i="1" dirty="0">
                <a:solidFill>
                  <a:prstClr val="black"/>
                </a:solidFill>
                <a:latin typeface="+mj-lt"/>
              </a:rPr>
              <a:t>When did the Normans complete their conquest?</a:t>
            </a:r>
          </a:p>
          <a:p>
            <a:pPr algn="ctr"/>
            <a:endParaRPr lang="en-GB" sz="2400" i="1" dirty="0">
              <a:solidFill>
                <a:prstClr val="black"/>
              </a:solidFill>
              <a:latin typeface="+mj-lt"/>
            </a:endParaRPr>
          </a:p>
          <a:p>
            <a:pPr algn="ctr"/>
            <a:r>
              <a:rPr lang="en-GB" sz="2400" b="1" i="1" dirty="0">
                <a:solidFill>
                  <a:prstClr val="black"/>
                </a:solidFill>
                <a:latin typeface="+mj-lt"/>
              </a:rPr>
              <a:t>Castles, cathedrals and Domesday: 1066–1086</a:t>
            </a:r>
            <a:endParaRPr lang="en-GB" sz="2400" b="1" dirty="0">
              <a:solidFill>
                <a:prstClr val="black"/>
              </a:solidFill>
              <a:latin typeface="+mj-lt"/>
            </a:endParaRPr>
          </a:p>
          <a:p>
            <a:pPr algn="ctr"/>
            <a:endParaRPr lang="en-GB" dirty="0">
              <a:solidFill>
                <a:prstClr val="black"/>
              </a:solidFill>
            </a:endParaRPr>
          </a:p>
        </p:txBody>
      </p:sp>
      <p:sp>
        <p:nvSpPr>
          <p:cNvPr id="4" name="TextBox 3"/>
          <p:cNvSpPr txBox="1"/>
          <p:nvPr/>
        </p:nvSpPr>
        <p:spPr>
          <a:xfrm>
            <a:off x="69509" y="1154044"/>
            <a:ext cx="3312235" cy="5586145"/>
          </a:xfrm>
          <a:prstGeom prst="rect">
            <a:avLst/>
          </a:prstGeom>
          <a:noFill/>
          <a:ln>
            <a:solidFill>
              <a:schemeClr val="tx2"/>
            </a:solidFill>
          </a:ln>
        </p:spPr>
        <p:txBody>
          <a:bodyPr wrap="square" rtlCol="0">
            <a:spAutoFit/>
          </a:bodyPr>
          <a:lstStyle/>
          <a:p>
            <a:pPr algn="ctr">
              <a:lnSpc>
                <a:spcPct val="150000"/>
              </a:lnSpc>
            </a:pPr>
            <a:r>
              <a:rPr lang="en-GB" sz="1400" b="1" dirty="0">
                <a:solidFill>
                  <a:prstClr val="black"/>
                </a:solidFill>
                <a:uFill>
                  <a:solidFill>
                    <a:srgbClr val="FFC000"/>
                  </a:solidFill>
                </a:uFill>
              </a:rPr>
              <a:t>The </a:t>
            </a:r>
            <a:r>
              <a:rPr lang="en-GB" sz="1400" b="1" i="1" dirty="0">
                <a:solidFill>
                  <a:prstClr val="black"/>
                </a:solidFill>
                <a:uFill>
                  <a:solidFill>
                    <a:srgbClr val="FFC000"/>
                  </a:solidFill>
                </a:uFill>
              </a:rPr>
              <a:t>Anglo-Saxon Chronicle </a:t>
            </a:r>
            <a:r>
              <a:rPr lang="en-GB" sz="1400" b="1" dirty="0">
                <a:solidFill>
                  <a:prstClr val="black"/>
                </a:solidFill>
                <a:uFill>
                  <a:solidFill>
                    <a:srgbClr val="FFC000"/>
                  </a:solidFill>
                </a:uFill>
              </a:rPr>
              <a:t>(E)</a:t>
            </a:r>
          </a:p>
          <a:p>
            <a:pPr algn="ctr"/>
            <a:r>
              <a:rPr lang="en-GB" sz="1400" dirty="0">
                <a:solidFill>
                  <a:prstClr val="black"/>
                </a:solidFill>
                <a:uFill>
                  <a:solidFill>
                    <a:srgbClr val="FFC000"/>
                  </a:solidFill>
                </a:uFill>
              </a:rPr>
              <a:t>After this the king had great thought and very deep conversations with his council about this land, how it was occupied, or with which men. Then he sent his men all over England into every shire and had them ascertain how many hundreds of hides there were in the shire, or what land and livestock the king himself had in the land, what dues he ought to have in 12 months from the shire. Also he had it recorded how much land his archbishops had, and his diocesan bishops, and his abbots and his earls, and – though I tell it at too great length – what or how much each man had who was occupying land here in England, in land or in livestock, and how much money it was worth. He had it investigated so very narrowly that there was not one single hide, not one yard of land, not even (it is shameful to tell – but it seemed no shame to him to do it) one ox, not one cow, not one pig was left out, that was not set down in his record. And all the records were brought to him afterwards.</a:t>
            </a:r>
          </a:p>
        </p:txBody>
      </p:sp>
      <p:sp>
        <p:nvSpPr>
          <p:cNvPr id="13" name="TextBox 12"/>
          <p:cNvSpPr txBox="1"/>
          <p:nvPr/>
        </p:nvSpPr>
        <p:spPr>
          <a:xfrm>
            <a:off x="3432283" y="1154044"/>
            <a:ext cx="2713316" cy="5596325"/>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2" name="TextBox 1"/>
          <p:cNvSpPr txBox="1"/>
          <p:nvPr/>
        </p:nvSpPr>
        <p:spPr>
          <a:xfrm>
            <a:off x="6246676" y="1179495"/>
            <a:ext cx="5945324" cy="3754874"/>
          </a:xfrm>
          <a:prstGeom prst="rect">
            <a:avLst/>
          </a:prstGeom>
          <a:noFill/>
          <a:ln>
            <a:solidFill>
              <a:schemeClr val="tx1"/>
            </a:solidFill>
          </a:ln>
        </p:spPr>
        <p:txBody>
          <a:bodyPr wrap="square" rtlCol="0">
            <a:spAutoFit/>
          </a:bodyPr>
          <a:lstStyle/>
          <a:p>
            <a:pPr algn="ctr"/>
            <a:r>
              <a:rPr lang="en-GB" sz="1400" b="1" dirty="0"/>
              <a:t>Extract from the Domesday Book </a:t>
            </a:r>
            <a:r>
              <a:rPr lang="en-GB" sz="1400" dirty="0"/>
              <a:t>(</a:t>
            </a:r>
            <a:r>
              <a:rPr lang="en-GB" sz="1400" dirty="0">
                <a:hlinkClick r:id="rId3"/>
              </a:rPr>
              <a:t>www.nationalarchives.gov.uk/education/focuson/domesday/take-a-closer-look/</a:t>
            </a:r>
            <a:r>
              <a:rPr lang="en-GB" sz="1400" dirty="0"/>
              <a:t>)</a:t>
            </a:r>
          </a:p>
          <a:p>
            <a:pPr algn="ctr"/>
            <a:endParaRPr lang="en-GB" sz="1400" b="1" dirty="0"/>
          </a:p>
          <a:p>
            <a:pPr algn="ctr"/>
            <a:r>
              <a:rPr lang="en-GB" sz="1400" b="1" dirty="0"/>
              <a:t>IIII. The Land of St. Peter of Westminster: In ‘</a:t>
            </a:r>
            <a:r>
              <a:rPr lang="en-GB" sz="1400" b="1" dirty="0" err="1"/>
              <a:t>Ossulstone</a:t>
            </a:r>
            <a:r>
              <a:rPr lang="en-GB" sz="1400" b="1" dirty="0"/>
              <a:t>’ Hundred </a:t>
            </a:r>
            <a:br>
              <a:rPr lang="en-GB" sz="1400" dirty="0"/>
            </a:br>
            <a:r>
              <a:rPr lang="en-GB" sz="1400" dirty="0"/>
              <a:t>In the </a:t>
            </a:r>
            <a:r>
              <a:rPr lang="en-GB" sz="1400" dirty="0" err="1"/>
              <a:t>vill</a:t>
            </a:r>
            <a:r>
              <a:rPr lang="en-GB" sz="1400" dirty="0"/>
              <a:t> in which St. Peter’s Church is situated [Westminster] the abbot of the same place holds 13½ hides. There is land for 11 ploughs. To the demesne belongs 9 hides and 1 virgate, and there are 4 ploughs. The villeins have 6 ploughs, and there could be 1 plough more. There are 9 villeins each on 1 virgate and 1 villein on 1 hide, and 9 villeins on each half a virgate and 1 cottar on 5 acres, and 41 cottars who pay 40 shillings a year for their gardens. [There is] Meadow for 11 ploughs, pasture for the livestock of the </a:t>
            </a:r>
            <a:r>
              <a:rPr lang="en-GB" sz="1400" dirty="0" err="1"/>
              <a:t>vill</a:t>
            </a:r>
            <a:r>
              <a:rPr lang="en-GB" sz="1400" dirty="0"/>
              <a:t>, woodland for 100 pigs,</a:t>
            </a:r>
            <a:br>
              <a:rPr lang="en-GB" sz="1400" dirty="0"/>
            </a:br>
            <a:r>
              <a:rPr lang="en-GB" sz="1400" dirty="0"/>
              <a:t>and 25 houses of the abbot’s knights and other men who pay</a:t>
            </a:r>
            <a:br>
              <a:rPr lang="en-GB" sz="1400" dirty="0"/>
            </a:br>
            <a:r>
              <a:rPr lang="en-GB" sz="1400" dirty="0"/>
              <a:t>8 shillings a year. In all it is worth £10; when received, the same; TRE £12. This manor belonged and belongs to the demesne of St. Peter’s Church, Westminster.</a:t>
            </a:r>
          </a:p>
        </p:txBody>
      </p:sp>
      <p:sp>
        <p:nvSpPr>
          <p:cNvPr id="15" name="TextBox 14"/>
          <p:cNvSpPr txBox="1"/>
          <p:nvPr/>
        </p:nvSpPr>
        <p:spPr>
          <a:xfrm>
            <a:off x="6246676" y="5067301"/>
            <a:ext cx="5945324" cy="1677978"/>
          </a:xfrm>
          <a:prstGeom prst="rect">
            <a:avLst/>
          </a:prstGeom>
          <a:noFill/>
          <a:ln>
            <a:solidFill>
              <a:schemeClr val="tx1"/>
            </a:solidFill>
          </a:ln>
        </p:spPr>
        <p:txBody>
          <a:bodyPr wrap="square" rtlCol="0">
            <a:spAutoFit/>
          </a:bodyPr>
          <a:lstStyle/>
          <a:p>
            <a:endParaRPr lang="en-GB" dirty="0">
              <a:solidFill>
                <a:prstClr val="black"/>
              </a:solidFill>
            </a:endParaRPr>
          </a:p>
        </p:txBody>
      </p:sp>
    </p:spTree>
    <p:extLst>
      <p:ext uri="{BB962C8B-B14F-4D97-AF65-F5344CB8AC3E}">
        <p14:creationId xmlns:p14="http://schemas.microsoft.com/office/powerpoint/2010/main" val="241080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ED551E76-6D39-4907-BCB9-5BBC8F2F1A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91" r="-1" b="6853"/>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C644D97-F4E1-440A-A8E7-551E96249A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42" b="17521"/>
          <a:stretch/>
        </p:blipFill>
        <p:spPr bwMode="auto">
          <a:xfrm>
            <a:off x="4650916" y="3474720"/>
            <a:ext cx="7555832" cy="33832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61DEEB-F585-46D0-A757-1483833C016B}"/>
              </a:ext>
            </a:extLst>
          </p:cNvPr>
          <p:cNvSpPr>
            <a:spLocks noGrp="1"/>
          </p:cNvSpPr>
          <p:nvPr>
            <p:ph type="title"/>
          </p:nvPr>
        </p:nvSpPr>
        <p:spPr>
          <a:xfrm>
            <a:off x="361025" y="711994"/>
            <a:ext cx="4360994" cy="5288756"/>
          </a:xfrm>
        </p:spPr>
        <p:txBody>
          <a:bodyPr vert="horz" lIns="91440" tIns="45720" rIns="91440" bIns="45720" rtlCol="0" anchor="b">
            <a:normAutofit fontScale="90000"/>
          </a:bodyPr>
          <a:lstStyle/>
          <a:p>
            <a:pPr algn="ctr"/>
            <a:r>
              <a:rPr lang="en-US" sz="3600" b="1" kern="1200" dirty="0">
                <a:solidFill>
                  <a:schemeClr val="tx1"/>
                </a:solidFill>
                <a:latin typeface="+mj-lt"/>
                <a:ea typeface="+mj-ea"/>
                <a:cs typeface="+mj-cs"/>
              </a:rPr>
              <a:t>Castles, cathedrals and the Domesday Book</a:t>
            </a:r>
            <a:br>
              <a:rPr lang="en-US" sz="3600" b="1" kern="1200" dirty="0">
                <a:solidFill>
                  <a:schemeClr val="tx1"/>
                </a:solidFill>
                <a:latin typeface="+mj-lt"/>
                <a:ea typeface="+mj-ea"/>
                <a:cs typeface="+mj-cs"/>
              </a:rPr>
            </a:br>
            <a:br>
              <a:rPr lang="en-US" sz="3600" b="1" dirty="0"/>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r>
              <a:rPr lang="en-US" sz="2200" b="1" kern="1200" dirty="0">
                <a:solidFill>
                  <a:schemeClr val="tx1"/>
                </a:solidFill>
                <a:latin typeface="+mj-lt"/>
                <a:ea typeface="+mj-ea"/>
                <a:cs typeface="+mj-cs"/>
              </a:rPr>
              <a:t>The final focus for our enquiry is how William and the Normans secured control of the whole country – in contrast to responding to specific rebellions, for example. Think: how do each of these mechanisms help William and the Normans to consolidate their control over England?</a:t>
            </a:r>
            <a:br>
              <a:rPr lang="en-US" sz="2200" b="1" kern="1200" dirty="0">
                <a:solidFill>
                  <a:schemeClr val="tx1"/>
                </a:solidFill>
                <a:latin typeface="+mj-lt"/>
                <a:ea typeface="+mj-ea"/>
                <a:cs typeface="+mj-cs"/>
              </a:rPr>
            </a:b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7298E15B-AD56-480D-9D07-77BF8C79B7B5}"/>
              </a:ext>
            </a:extLst>
          </p:cNvPr>
          <p:cNvSpPr txBox="1"/>
          <p:nvPr/>
        </p:nvSpPr>
        <p:spPr>
          <a:xfrm>
            <a:off x="400050" y="6229350"/>
            <a:ext cx="3867151" cy="430887"/>
          </a:xfrm>
          <a:prstGeom prst="rect">
            <a:avLst/>
          </a:prstGeom>
          <a:noFill/>
        </p:spPr>
        <p:txBody>
          <a:bodyPr wrap="square" rtlCol="0">
            <a:spAutoFit/>
          </a:bodyPr>
          <a:lstStyle/>
          <a:p>
            <a:pPr algn="ctr"/>
            <a:r>
              <a:rPr lang="en-GB" sz="1100" dirty="0"/>
              <a:t>Images: Domesday Book, ancient plan of Oxford Castle, both Wikimedia Commons</a:t>
            </a:r>
          </a:p>
        </p:txBody>
      </p:sp>
    </p:spTree>
    <p:extLst>
      <p:ext uri="{BB962C8B-B14F-4D97-AF65-F5344CB8AC3E}">
        <p14:creationId xmlns:p14="http://schemas.microsoft.com/office/powerpoint/2010/main" val="2336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Image result for Britain map ">
            <a:extLst>
              <a:ext uri="{FF2B5EF4-FFF2-40B4-BE49-F238E27FC236}">
                <a16:creationId xmlns:a16="http://schemas.microsoft.com/office/drawing/2014/main" id="{9E06DE79-521A-4FEE-A62B-3C862970BC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932" y="962166"/>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182" y="109183"/>
            <a:ext cx="11900848" cy="900751"/>
          </a:xfrm>
        </p:spPr>
        <p:txBody>
          <a:bodyPr>
            <a:noAutofit/>
          </a:bodyPr>
          <a:lstStyle/>
          <a:p>
            <a:pPr algn="ctr"/>
            <a:r>
              <a:rPr lang="en-GB" sz="3200" dirty="0"/>
              <a:t>Finding evidence for our enquiry: </a:t>
            </a:r>
            <a:r>
              <a:rPr lang="en-GB" sz="3200" i="1" dirty="0"/>
              <a:t>When did the Normans complete their conquest?</a:t>
            </a:r>
            <a:endParaRPr lang="en-GB" sz="3200" dirty="0"/>
          </a:p>
        </p:txBody>
      </p:sp>
      <p:sp>
        <p:nvSpPr>
          <p:cNvPr id="3" name="Content Placeholder 2"/>
          <p:cNvSpPr>
            <a:spLocks noGrp="1"/>
          </p:cNvSpPr>
          <p:nvPr>
            <p:ph idx="1"/>
          </p:nvPr>
        </p:nvSpPr>
        <p:spPr>
          <a:xfrm>
            <a:off x="6359857" y="1071349"/>
            <a:ext cx="5650173" cy="5786651"/>
          </a:xfrm>
        </p:spPr>
        <p:txBody>
          <a:bodyPr>
            <a:normAutofit/>
          </a:bodyPr>
          <a:lstStyle/>
          <a:p>
            <a:pPr marL="0" indent="0" algn="ctr">
              <a:buNone/>
            </a:pPr>
            <a:r>
              <a:rPr lang="en-GB" sz="1800" b="1" dirty="0"/>
              <a:t>The Norman Conquest: Castles, cathedrals and Domesday</a:t>
            </a:r>
          </a:p>
          <a:p>
            <a:pPr marL="0" indent="0" algn="ctr">
              <a:buNone/>
            </a:pPr>
            <a:endParaRPr lang="en-GB" sz="1800" dirty="0"/>
          </a:p>
          <a:p>
            <a:pPr marL="457200" indent="-457200" algn="ctr">
              <a:buAutoNum type="arabicParenR"/>
            </a:pPr>
            <a:r>
              <a:rPr lang="en-GB" sz="1800" dirty="0"/>
              <a:t>Use the final box on your sheet to write a summary of the importance of castles, cathedrals and Domesday. There is no need to link to any particular part of the map, since these changes affected the whole nation.</a:t>
            </a:r>
          </a:p>
          <a:p>
            <a:pPr marL="457200" indent="-457200" algn="ctr">
              <a:buAutoNum type="arabicParenR"/>
            </a:pPr>
            <a:r>
              <a:rPr lang="en-GB" sz="1800" dirty="0"/>
              <a:t>Try to explain what you have found out from the 	sources that helps you to answer the enquiry 	question (your evidence). Think about the 	following:</a:t>
            </a:r>
          </a:p>
          <a:p>
            <a:pPr marL="0" indent="0" algn="ctr">
              <a:buNone/>
            </a:pPr>
            <a:r>
              <a:rPr lang="en-GB" sz="1800" dirty="0"/>
              <a:t>	- What had William I and William II achieved?</a:t>
            </a:r>
          </a:p>
          <a:p>
            <a:pPr marL="0" indent="0" algn="ctr">
              <a:buNone/>
            </a:pPr>
            <a:r>
              <a:rPr lang="en-GB" sz="1800" dirty="0"/>
              <a:t> 	- Did any problems still remain? </a:t>
            </a:r>
          </a:p>
          <a:p>
            <a:pPr marL="0" indent="0" algn="ctr">
              <a:buNone/>
            </a:pPr>
            <a:r>
              <a:rPr lang="en-GB" sz="1800" dirty="0"/>
              <a:t>	- How far does this evidence help us to answer 	the enquiry question?</a:t>
            </a:r>
          </a:p>
        </p:txBody>
      </p:sp>
      <p:sp>
        <p:nvSpPr>
          <p:cNvPr id="6" name="5-Point Star 5"/>
          <p:cNvSpPr/>
          <p:nvPr/>
        </p:nvSpPr>
        <p:spPr>
          <a:xfrm>
            <a:off x="4261642" y="6465020"/>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5-Point Star 6"/>
          <p:cNvSpPr/>
          <p:nvPr/>
        </p:nvSpPr>
        <p:spPr>
          <a:xfrm>
            <a:off x="4261641" y="5882184"/>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Flowchart: Connector 9"/>
          <p:cNvSpPr/>
          <p:nvPr/>
        </p:nvSpPr>
        <p:spPr>
          <a:xfrm flipV="1">
            <a:off x="4868220" y="6018662"/>
            <a:ext cx="45719" cy="477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lowchart: Connector 10"/>
          <p:cNvSpPr/>
          <p:nvPr/>
        </p:nvSpPr>
        <p:spPr>
          <a:xfrm flipV="1">
            <a:off x="4354162" y="5529394"/>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3"/>
          <p:cNvPicPr>
            <a:picLocks noChangeAspect="1"/>
          </p:cNvPicPr>
          <p:nvPr/>
        </p:nvPicPr>
        <p:blipFill>
          <a:blip r:embed="rId4"/>
          <a:stretch>
            <a:fillRect/>
          </a:stretch>
        </p:blipFill>
        <p:spPr>
          <a:xfrm>
            <a:off x="3151194" y="6264322"/>
            <a:ext cx="45719" cy="45719"/>
          </a:xfrm>
          <a:prstGeom prst="rect">
            <a:avLst/>
          </a:prstGeom>
        </p:spPr>
      </p:pic>
      <p:sp>
        <p:nvSpPr>
          <p:cNvPr id="12" name="Flowchart: Connector 11"/>
          <p:cNvSpPr/>
          <p:nvPr/>
        </p:nvSpPr>
        <p:spPr>
          <a:xfrm flipV="1">
            <a:off x="4069607" y="5728312"/>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TextBox 7"/>
          <p:cNvSpPr txBox="1"/>
          <p:nvPr/>
        </p:nvSpPr>
        <p:spPr>
          <a:xfrm>
            <a:off x="3723630" y="4929581"/>
            <a:ext cx="1886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7" name="Picture 16"/>
          <p:cNvPicPr>
            <a:picLocks noChangeAspect="1"/>
          </p:cNvPicPr>
          <p:nvPr/>
        </p:nvPicPr>
        <p:blipFill>
          <a:blip r:embed="rId5"/>
          <a:stretch>
            <a:fillRect/>
          </a:stretch>
        </p:blipFill>
        <p:spPr>
          <a:xfrm>
            <a:off x="3969009" y="3964674"/>
            <a:ext cx="292633" cy="310923"/>
          </a:xfrm>
          <a:prstGeom prst="rect">
            <a:avLst/>
          </a:prstGeom>
        </p:spPr>
      </p:pic>
      <p:sp>
        <p:nvSpPr>
          <p:cNvPr id="18" name="TextBox 17"/>
          <p:cNvSpPr txBox="1"/>
          <p:nvPr/>
        </p:nvSpPr>
        <p:spPr>
          <a:xfrm>
            <a:off x="3799833" y="4380850"/>
            <a:ext cx="3154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5" name="Picture 14"/>
          <p:cNvPicPr>
            <a:picLocks noChangeAspect="1"/>
          </p:cNvPicPr>
          <p:nvPr/>
        </p:nvPicPr>
        <p:blipFill>
          <a:blip r:embed="rId5"/>
          <a:stretch>
            <a:fillRect/>
          </a:stretch>
        </p:blipFill>
        <p:spPr>
          <a:xfrm>
            <a:off x="4634185" y="5281247"/>
            <a:ext cx="292633" cy="310923"/>
          </a:xfrm>
          <a:prstGeom prst="rect">
            <a:avLst/>
          </a:prstGeom>
        </p:spPr>
      </p:pic>
      <p:sp>
        <p:nvSpPr>
          <p:cNvPr id="9" name="TextBox 8"/>
          <p:cNvSpPr txBox="1"/>
          <p:nvPr/>
        </p:nvSpPr>
        <p:spPr>
          <a:xfrm>
            <a:off x="2487690" y="5167211"/>
            <a:ext cx="1596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3" name="Picture 12"/>
          <p:cNvPicPr>
            <a:picLocks noChangeAspect="1"/>
          </p:cNvPicPr>
          <p:nvPr/>
        </p:nvPicPr>
        <p:blipFill>
          <a:blip r:embed="rId6"/>
          <a:stretch>
            <a:fillRect/>
          </a:stretch>
        </p:blipFill>
        <p:spPr>
          <a:xfrm>
            <a:off x="3264184" y="2384468"/>
            <a:ext cx="292633" cy="310923"/>
          </a:xfrm>
          <a:prstGeom prst="rect">
            <a:avLst/>
          </a:prstGeom>
        </p:spPr>
      </p:pic>
      <p:pic>
        <p:nvPicPr>
          <p:cNvPr id="20" name="Picture 19">
            <a:extLst>
              <a:ext uri="{FF2B5EF4-FFF2-40B4-BE49-F238E27FC236}">
                <a16:creationId xmlns:a16="http://schemas.microsoft.com/office/drawing/2014/main" id="{E4FE26B4-5005-4C71-A46E-D01FC1E11AC6}"/>
              </a:ext>
            </a:extLst>
          </p:cNvPr>
          <p:cNvPicPr>
            <a:picLocks noChangeAspect="1"/>
          </p:cNvPicPr>
          <p:nvPr/>
        </p:nvPicPr>
        <p:blipFill>
          <a:blip r:embed="rId6"/>
          <a:stretch>
            <a:fillRect/>
          </a:stretch>
        </p:blipFill>
        <p:spPr>
          <a:xfrm>
            <a:off x="2919682" y="5371446"/>
            <a:ext cx="292633" cy="310923"/>
          </a:xfrm>
          <a:prstGeom prst="rect">
            <a:avLst/>
          </a:prstGeom>
        </p:spPr>
      </p:pic>
    </p:spTree>
    <p:extLst>
      <p:ext uri="{BB962C8B-B14F-4D97-AF65-F5344CB8AC3E}">
        <p14:creationId xmlns:p14="http://schemas.microsoft.com/office/powerpoint/2010/main" val="564518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Widescreen</PresentationFormat>
  <Paragraphs>136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Corbel</vt:lpstr>
      <vt:lpstr>Office Theme</vt:lpstr>
      <vt:lpstr>Enquiry lesson 6:   When did the Normans complete their conquest?   </vt:lpstr>
      <vt:lpstr>PowerPoint Presentation</vt:lpstr>
      <vt:lpstr>Castles, cathedrals and land: When did ordinary people feel ‘conquered’?</vt:lpstr>
      <vt:lpstr>PowerPoint Presentation</vt:lpstr>
      <vt:lpstr>PowerPoint Presentation</vt:lpstr>
      <vt:lpstr>PowerPoint Presentation</vt:lpstr>
      <vt:lpstr>Castles, cathedrals and the Domesday Book    The final focus for our enquiry is how William and the Normans secured control of the whole country – in contrast to responding to specific rebellions, for example. Think: how do each of these mechanisms help William and the Normans to consolidate their control over England?  </vt:lpstr>
      <vt:lpstr>Finding evidence for our enquiry: When did the Normans complete their conquest?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Enquiry Lesson 6:   When did the Normans complete their Conquest?   </dc:title>
  <dc:creator>Holly Hiscox</dc:creator>
  <cp:lastModifiedBy>FoolProofs</cp:lastModifiedBy>
  <cp:revision>3</cp:revision>
  <dcterms:created xsi:type="dcterms:W3CDTF">2021-02-17T15:25:08Z</dcterms:created>
  <dcterms:modified xsi:type="dcterms:W3CDTF">2022-05-06T14:30:59Z</dcterms:modified>
</cp:coreProperties>
</file>