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276" r:id="rId6"/>
    <p:sldId id="261" r:id="rId7"/>
    <p:sldId id="266" r:id="rId8"/>
    <p:sldId id="269" r:id="rId9"/>
    <p:sldId id="277" r:id="rId10"/>
    <p:sldId id="270" r:id="rId11"/>
    <p:sldId id="256" r:id="rId12"/>
    <p:sldId id="275" r:id="rId13"/>
    <p:sldId id="278" r:id="rId14"/>
    <p:sldId id="321" r:id="rId15"/>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590AE2-8180-6E7D-9EA4-C46749D0396A}" name="FoolProofs" initials="FP" userId="FoolProof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0491D9-E8B0-4544-B789-7BD410D58956}" v="71" dt="2022-03-24T12:54:43.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6" autoAdjust="0"/>
    <p:restoredTop sz="84867" autoAdjust="0"/>
  </p:normalViewPr>
  <p:slideViewPr>
    <p:cSldViewPr snapToGrid="0">
      <p:cViewPr varScale="1">
        <p:scale>
          <a:sx n="53" d="100"/>
          <a:sy n="53" d="100"/>
        </p:scale>
        <p:origin x="107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5:29.098"/>
    </inkml:context>
    <inkml:brush xml:id="br0">
      <inkml:brushProperty name="width" value="0.05" units="cm"/>
      <inkml:brushProperty name="height" value="0.05" units="cm"/>
    </inkml:brush>
  </inkml:definitions>
  <inkml:trace contextRef="#ctx0" brushRef="#br0">3743 21 3223 0 0,'0'0'9304'0'0,"-1"3"-9016"0"0,0-2-54 0 0,0 0-58 0 0,0-1 1 0 0,1 1-1 0 0,-1 0 1 0 0,1-1-1 0 0,-1 1 1 0 0,1 0-1 0 0,-1-1 1 0 0,1 1-1 0 0,0 0 1 0 0,-1 0-1 0 0,1 0 1 0 0,0 1-1 0 0,-13-8 216 0 0,11 5-273 0 0,-15-8 1120 0 0,-22-10-261 0 0,36 18-818 0 0,1 1-77 0 0,-4 0 176 0 0,0 0 1 0 0,-1 1-1 0 0,-11 2 0 0 0,16-2 175 0 0,0 0-356 0 0,-9 5-28 0 0,-1 3 204 0 0,9-7-184 0 0,-5 5 20 0 0,6-5-66 0 0,0-1-1 0 0,0 1 1 0 0,0 0 0 0 0,0 0-1 0 0,0 0 1 0 0,1 1 0 0 0,-1-1-1 0 0,1 0 1 0 0,-1 1-1 0 0,-1 3 1 0 0,2-3 4 0 0,-11 23 163 0 0,11-24-102 0 0,-1 1-1 0 0,-3 6 0 0 0,3-6 72 0 0,1 0-88 0 0,-2 0-46 0 0,-4 24 156 0 0,4-12-128 0 0,1-1-33 0 0,2-9 22 0 0,-1 9-33 0 0,-1 16 10 0 0,2-9 65 0 0,1-16-73 0 0,1 10 10 0 0,1 2 21 0 0,0 2-33 0 0,1-2-10 0 0,0-1 0 0 0,2 1 0 0 0,5 8 114 0 0,-11-24-56 0 0,11 45 47 0 0,-8-35-37 0 0,-2-5-9 0 0,7 14-55 0 0,-8-13 25 0 0,0 16 138 0 0,0-9-144 0 0,0 0 30 0 0,0-9 0 0 0,0 6-30 0 0,0-5 25 0 0,0 5-25 0 0,-1-5 19 0 0,-4 12-22 0 0,3-16-36 0 0,-4 37 153 0 0,5-34-119 0 0,-1 11 30 0 0,0 1-25 0 0,-1 6 16 0 0,3-22-4 0 0,1 27 16 0 0,-1-11-51 0 0,2 2 11 0 0,0 5 53 0 0,0-15-18 0 0,1 8-39 0 0,0 2-7 0 0,2 0 0 0 0,-1-1 0 0 0,0-1 0 0 0,1 0 0 0 0,0 0 0 0 0,1-1 0 0 0,-1 1 0 0 0,-1 2 0 0 0,-1-2 0 0 0,0-1 0 0 0,4 7 29 0 0,-6-19-7 0 0,6 34-9 0 0,-5-27 16 0 0,6 44 81 0 0,-8-49-68 0 0,0 8-20 0 0,0 3 31 0 0,1-1 0 0 0,0-2-30 0 0,0-6 30 0 0,-1-1-46 0 0,-5 15 46 0 0,1 2-45 0 0,-2 3 71 0 0,-1-3-20 0 0,2-16 2 0 0,1 3-49 0 0,0-3-13 0 0,-8 12 55 0 0,-6 8 29 0 0,6-9-56 0 0,-12 14 63 0 0,5-8-15 0 0,9-14-75 0 0,-1-1 11 0 0,-8 8 44 0 0,-1-2-46 0 0,-3 8 44 0 0,4-2-53 0 0,-14 12 0 0 0,22-24 0 0 0,2 0 0 0 0,-1 0 11 0 0,0-1 31 0 0,-6 7-28 0 0,9-11-16 0 0,-6 5 1 0 0,1-1 1 0 0,-36 26 0 0 0,34-26 13 0 0,0-1 0 0 0,-1 0 0 0 0,0-1-1 0 0,-21 7 1 0 0,-71 27 51 0 0,67-28-64 0 0,10-4 0 0 0,-19 3 0 0 0,-39 15 64 0 0,68-21-64 0 0,17-5 0 0 0,-16 11 0 0 0,-27 9 0 0 0,42-17 0 0 0,2-3 0 0 0,0 1 0 0 0,0-1 0 0 0,0 0 0 0 0,0 0 0 0 0,0 1 0 0 0,0-1 0 0 0,0-1 0 0 0,-1 1 0 0 0,-3 1 0 0 0,-15 6 0 0 0,12-4 0 0 0,-39 12 0 0 0,0-1 0 0 0,19-3 0 0 0,0-1 0 0 0,-13 3 0 0 0,37-12 0 0 0,0 0 0 0 0,-16-2 0 0 0,15 0 0 0 0,-28-4 0 0 0,22 2 4 0 0,6 1 26 0 0,-14-9 0 0 0,-6 0-30 0 0,21 9 0 0 0,-14-9 0 0 0,-8-2 0 0 0,21 10 0 0 0,5 1 0 0 0,-1 1 0 0 0,0-1 0 0 0,0 0 0 0 0,0 0 0 0 0,0 0 0 0 0,0 0 0 0 0,1 0 0 0 0,-1 0 0 0 0,0-1 0 0 0,1 1 0 0 0,-1 0 0 0 0,1-1 0 0 0,-2-1 0 0 0,-14-18 0 0 0,-4-2 0 0 0,11 13 0 0 0,2-3 0 0 0,-1 1 0 0 0,1 1 0 0 0,-1-1 0 0 0,-1 2 0 0 0,-4-2 0 0 0,11 11 0 0 0,-1 1 0 0 0,-7-3 0 0 0,-1 5 0 0 0,-2 4 0 0 0,3 4 0 0 0,0 0 0 0 0,0 0 0 0 0,0 1 0 0 0,-5 6 0 0 0,-8 16 0 0 0,15-20 0 0 0,0-1 0 0 0,-1 1 0 0 0,1 1 0 0 0,2-1 0 0 0,1-1 0 0 0,-3 1 0 0 0,1-1 0 0 0,-1 1 0 0 0,0 2 0 0 0,0 5 0 0 0,8-17 0 0 0,-21 32 0 0 0,12-22 0 0 0,-4 5 0 0 0,12-16 0 0 0,-22 21 0 0 0,17-15 0 0 0,2-2 0 0 0,0-1 0 0 0,-1 0 0 0 0,1 0 0 0 0,-1 0 0 0 0,-1-1 0 0 0,1 0 0 0 0,0 0 0 0 0,-12 5 0 0 0,7-5 0 0 0,5-1 0 0 0,0-1 0 0 0,0 1 0 0 0,-1-1 0 0 0,-11 1 0 0 0,-11 3 0 0 0,22-5 6 0 0,0 0-1 0 0,0 0 1 0 0,-1-1 0 0 0,1 0-1 0 0,0 0 1 0 0,-12-3 0 0 0,1 1 6 0 0,-22 0 0 0 0,32 1-11 0 0,0 0 1 0 0,0 0-1 0 0,1 0 0 0 0,-1-1 0 0 0,0 0 0 0 0,1-1 0 0 0,-1 1 1 0 0,1-2-1 0 0,-10-5 0 0 0,-7-5 26 0 0,-29-24-1 0 0,43 30-27 0 0,0-1 1 0 0,0 0 0 0 0,1-1 0 0 0,0 0 0 0 0,1-1 0 0 0,0 0 0 0 0,-8-15 0 0 0,-13-18 0 0 0,-12-16-64 0 0,34 52 64 0 0,-1-1 0 0 0,2 1 0 0 0,-1 2 0 0 0,1-1 0 0 0,1 3 0 0 0,5 4 0 0 0,-1-1 0 0 0,0 0 0 0 0,0 0 0 0 0,1 1 0 0 0,-1-1 0 0 0,0 0 0 0 0,0 1 0 0 0,0-1 0 0 0,0 0 0 0 0,0 1 0 0 0,0 0 0 0 0,0-1 0 0 0,-2 0 0 0 0,-12-3 0 0 0,5 1 0 0 0,6 1 0 0 0,0 1 0 0 0,-1-1 0 0 0,1 1 0 0 0,-1 0 0 0 0,1 0 0 0 0,-1 1 0 0 0,1-1 0 0 0,-1 1 0 0 0,1 0 0 0 0,-1 0 0 0 0,0 1 0 0 0,-5 0 0 0 0,4 0 0 0 0,1-1 0 0 0,-1 1 0 0 0,1 0 0 0 0,-9 3 0 0 0,2 0 0 0 0,8-4 0 0 0,-14 6 0 0 0,-51 17 0 0 0,-6 5 0 0 0,61-21 0 0 0,-1 0 0 0 0,1 1 0 0 0,-13 11 0 0 0,11-9 0 0 0,7-4 0 0 0,-4 2 0 0 0,-4-1 0 0 0,-13 6 0 0 0,28-11 0 0 0,1-2 0 0 0,0 1 0 0 0,0-1 0 0 0,0 1 0 0 0,0-1 0 0 0,0 1 0 0 0,0-1 0 0 0,0 0 0 0 0,0 0 0 0 0,0 1 0 0 0,0-1 0 0 0,0 0 0 0 0,0 0 0 0 0,-1 0 0 0 0,1 0 0 0 0,-1 0 0 0 0,-13 0 8 0 0,0-1 0 0 0,1 0 0 0 0,-1-1 0 0 0,1-1 0 0 0,-1 0 0 0 0,1-1-1 0 0,-16-6 1 0 0,-31-8-7 0 0,56 17-1 0 0,0 0 0 0 0,1 0 0 0 0,-1 0 0 0 0,0 0 0 0 0,0 1 0 0 0,-7 0 0 0 0,-11 1 0 0 0,12-1 0 0 0,7 0 0 0 0,-9 4 0 0 0,5-1 0 0 0,-6 2 0 0 0,13-4 3 0 0,-11 11-70 0 0,0-2 67 0 0,-9 11 0 0 0,14-13 0 0 0,-5 6 0 0 0,1 2 0 0 0,-8 15 0 0 0,1 1 0 0 0,-3-5 0 0 0,14-18 0 0 0,1 1 0 0 0,0 0 0 0 0,0 1 0 0 0,-1-1 0 0 0,1 0-11 0 0,2 1-31 0 0,-1-2 35 0 0,1-2 1 0 0,-6 7 8 0 0,-7 17-2 0 0,11-21 0 0 0,-1 5 0 0 0,7-15 0 0 0,-10 31 0 0 0,-2 4 0 0 0,10-27 0 0 0,1-1 0 0 0,-13 22 0 0 0,11-22 0 0 0,2-4 0 0 0,0 0 0 0 0,0 0 0 0 0,-1 0 0 0 0,0 0 0 0 0,1-1 0 0 0,-5 6 0 0 0,-21 34 0 0 0,24-39 0 0 0,-8 13 0 0 0,-21 29 0 0 0,24-35 0 0 0,0-1 0 0 0,-1-1 0 0 0,1 1 0 0 0,-1 1 0 0 0,1-3 0 0 0,0 1 0 0 0,0 0 0 0 0,1 1 0 0 0,1-1 0 0 0,0 1 0 0 0,0 1 0 0 0,1 0 0 0 0,1 1 0 0 0,2 1 0 0 0,2 1 0 0 0,2-1 0 0 0,0 1 0 0 0,2-1 0 0 0,1 7 0 0 0,7 13 0 0 0,-6-20 0 0 0,0-1 0 0 0,0-1 0 0 0,-1 1 0 0 0,1 1 0 0 0,0 1 0 0 0,0-1 0 0 0,-1-1 0 0 0,0-1 0 0 0,-2 1 0 0 0,-1-1 12 0 0,0-3 46 0 0,-2-5-53 0 0,0 0 0 0 0,0 0 0 0 0,1 0 0 0 0,-1 0 0 0 0,0 0 0 0 0,-1 0 0 0 0,1 0 0 0 0,0 0 0 0 0,-1 0 0 0 0,0 4 0 0 0,-3 5 6 0 0,0-1-11 0 0,-2 7-33 0 0,6-15-10 0 0,0 0-49 0 0,2-1-1712 0 0,0 0 1641 0 0,-1 0-1 0 0,1 0 1 0 0,-1-1-1 0 0,1 1 1 0 0,0-1 0 0 0,-1 1-1 0 0,1-1 1 0 0,0 1-1 0 0,-1-1 1 0 0,1 0-1 0 0,0 0 1 0 0,0 0-1 0 0,-1 0 1 0 0,1 0 0 0 0,0-1-1 0 0,-1 1 1 0 0,1 0-1 0 0,1-1 1 0 0,0 0-32 0 0,0-1 0 0 0,-1 1 0 0 0,1 0 0 0 0,-1-1 1 0 0,1 0-1 0 0,2-2 0 0 0,14-15-1188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09.310"/>
    </inkml:context>
    <inkml:brush xml:id="br0">
      <inkml:brushProperty name="width" value="0.05" units="cm"/>
      <inkml:brushProperty name="height" value="0.05" units="cm"/>
    </inkml:brush>
  </inkml:definitions>
  <inkml:trace contextRef="#ctx0" brushRef="#br0">0 3 3679 0 0,'0'0'1799'0'0,"1"3"-196"0"0,13 92 4723 0 0,-15-66-5270 0 0,1-26-704 0 0,0-1 0 0 0,-1 6-475 0 0,1 4 1941 0 0,3-12-966 0 0,3-7-737 0 0,11-18-72 0 0,-1-2 1 0 0,17-38 0 0 0,-30 57-45 0 0,3-5 1 0 0,-2 3-12 0 0,-4 10 11 0 0,0 0 1 0 0,0 1-1 0 0,0-1 0 0 0,0 0 0 0 0,0 0 0 0 0,0 0 0 0 0,0 0 0 0 0,0 0 1 0 0,0 0-1 0 0,0 0 0 0 0,0 0 0 0 0,0 0 0 0 0,0 0 0 0 0,0 0 1 0 0,0 0-1 0 0,0 0 0 0 0,0 0 0 0 0,0 0 0 0 0,0 0 0 0 0,0 0 1 0 0,1 0-1 0 0,-1 0 0 0 0,0 0 0 0 0,0 0 0 0 0,0 0 0 0 0,0 0 0 0 0,0 1 1 0 0,0-1-1 0 0,0 0 0 0 0,0 0 0 0 0,0 0 0 0 0,0 0 0 0 0,0 0 1 0 0,0 0-1 0 0,0 0 0 0 0,0 0 0 0 0,0 0 0 0 0,0 0 0 0 0,1 0 1 0 0,-1 0-1 0 0,0-1 0 0 0,0 1 0 0 0,0 0 0 0 0,0 0 0 0 0,0 0 1 0 0,0 0-1 0 0,0 0 0 0 0,0 0 0 0 0,0 0 0 0 0,0 0 0 0 0,0 0 0 0 0,0 0 1 0 0,0 0-1 0 0,0 0 0 0 0,0 0 0 0 0,0 0 0 0 0,4 5 7 0 0,-1-1 13 0 0,-1 0 1 0 0,1 1-1 0 0,-1-1 0 0 0,0 0 0 0 0,0 1 0 0 0,0 0 0 0 0,-1-1 1 0 0,0 1-1 0 0,0 0 0 0 0,0-1 0 0 0,0 11 0 0 0,2 13 8 0 0,-2-13 16 0 0,2 11-6 0 0,-3-24-166 0 0,1 1-1037 0 0,2 5-2982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17.763"/>
    </inkml:context>
    <inkml:brush xml:id="br0">
      <inkml:brushProperty name="width" value="0.05" units="cm"/>
      <inkml:brushProperty name="height" value="0.05" units="cm"/>
    </inkml:brush>
  </inkml:definitions>
  <inkml:trace contextRef="#ctx0" brushRef="#br0">56 41 12407 0 0,'0'0'566'0'0,"-2"1"-6"0"0,-7 14 694 0 0,1 0 1 0 0,0 0 0 0 0,1 0 0 0 0,1 1 0 0 0,-9 34 2422 0 0,23-63-3482 0 0,65-96 37 0 0,-46 77-232 0 0,-19 24 0 0 0,3 3 0 0 0,-10 5 0 0 0,0 0 0 0 0,-1 0 0 0 0,1 0 0 0 0,0 0 0 0 0,-1 0 0 0 0,1 0 0 0 0,0 0 0 0 0,-1 0 0 0 0,1 0 0 0 0,0 0 0 0 0,-1 1 0 0 0,1-1 0 0 0,-1 0 0 0 0,1 1 0 0 0,0-1 0 0 0,0 1 0 0 0,7 10 0 0 0,-4-4 43 0 0,-2 1-1 0 0,1-1 1 0 0,-1 1 0 0 0,0-1-1 0 0,-1 1 1 0 0,0 0 0 0 0,0 0 0 0 0,0 11-1 0 0,-2 9 239 0 0,-6 28 0 0 0,4-27-206 0 0,2-25-21 0 0,1-3-51 0 0,-1 0 1 0 0,1 0-1 0 0,-1 0 0 0 0,1 1 1 0 0,0-1-1 0 0,0 0 1 0 0,-1 0-1 0 0,1 0 1 0 0,0 0-1 0 0,0 0 0 0 0,0 1 1 0 0,0-1-1 0 0,1 0 1 0 0,-1 0-1 0 0,0 2 0 0 0,-1 2-4280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19.642"/>
    </inkml:context>
    <inkml:brush xml:id="br0">
      <inkml:brushProperty name="width" value="0.05" units="cm"/>
      <inkml:brushProperty name="height" value="0.05" units="cm"/>
    </inkml:brush>
  </inkml:definitions>
  <inkml:trace contextRef="#ctx0" brushRef="#br0">35 16 2303 0 0,'0'0'10308'0'0,"-1"2"-9189"0"0,-3 5-479 0 0,0 1 0 0 0,0 1 0 0 0,0-1 0 0 0,1 0 0 0 0,1 1 0 0 0,-3 13 0 0 0,2-5 524 0 0,1 1 0 0 0,-1 23 0 0 0,3-39-843 0 0,1 0-16 0 0,0 6-61 0 0,-1-6 775 0 0,2-3-827 0 0,-2 0-179 0 0,6-3 46 0 0,0 0 0 0 0,0 0-1 0 0,-1 0 1 0 0,1-1 0 0 0,-1 0-1 0 0,6-7 1 0 0,-5 3-46 0 0,2-1-8 0 0,22-16-20 0 0,-29 25 11 0 0,0 1-1 0 0,-1 0 1 0 0,1 0 0 0 0,0 0 0 0 0,-1 0 0 0 0,1 0 0 0 0,0 0 0 0 0,0 0-1 0 0,-1 0 1 0 0,1 0 0 0 0,0 0 0 0 0,-1 0 0 0 0,1 0 0 0 0,0 0-1 0 0,-1 0 1 0 0,1 1 0 0 0,0-1 0 0 0,-1 0 0 0 0,1 0 0 0 0,0 1 0 0 0,-1-1-1 0 0,1 1 1 0 0,0-1 0 0 0,-1 0 0 0 0,1 1 0 0 0,-1-1 0 0 0,1 1-1 0 0,0 0 1 0 0,15 16-58 0 0,-15-16 54 0 0,14 19-4 0 0,-6-8 12 0 0,4 0-2 0 0,-9-11 5 0 0,-2-1 7 0 0,-1 0 6 0 0,0 0 0 0 0,1 0 0 0 0,-1 0 0 0 0,0 0 0 0 0,1 0 0 0 0,-1 0 0 0 0,0 0 1 0 0,1 0-1 0 0,-1 0 0 0 0,0 0 0 0 0,0-1 0 0 0,1 1 0 0 0,-1-1 0 0 0,0 1 0 0 0,0-1 0 0 0,0 1 0 0 0,1-1 0 0 0,0 0 0 0 0,1-2 102 0 0,0 1-1 0 0,0-1 0 0 0,0 0 0 0 0,0 1 0 0 0,4-7 0 0 0,-3 3-54 0 0,-1 0 0 0 0,1 0 0 0 0,-1-1 0 0 0,0 1 0 0 0,0-1 0 0 0,-1 0 0 0 0,3-9 0 0 0,-3 4-50 0 0,-1 9-87 0 0,-1-1 0 0 0,1 0-1 0 0,-1 0 1 0 0,0 0 0 0 0,0 1 0 0 0,0-1 0 0 0,-1 0-1 0 0,-1-7 1 0 0,0 5-281 0 0,2 4-737 0 0,0 0-312 0 0,2-8-61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20.028"/>
    </inkml:context>
    <inkml:brush xml:id="br0">
      <inkml:brushProperty name="width" value="0.05" units="cm"/>
      <inkml:brushProperty name="height" value="0.05" units="cm"/>
    </inkml:brush>
  </inkml:definitions>
  <inkml:trace contextRef="#ctx0" brushRef="#br0">1 1 13967 0 0,'0'0'5351'0'0,"1"2"-4660"0"0,4 9 140 0 0,0 0 0 0 0,3 14 0 0 0,-6-20-596 0 0,0-1 0 0 0,0 1 1 0 0,0 0-1 0 0,0-1 0 0 0,4 5 1 0 0,-2-3-95 0 0,-3-4 72 0 0,0 0-78 0 0,7 16 140 0 0,-7-16-194 0 0,0-1-14 0 0,6 5-166 0 0,-5-5-478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21.970"/>
    </inkml:context>
    <inkml:brush xml:id="br0">
      <inkml:brushProperty name="width" value="0.05" units="cm"/>
      <inkml:brushProperty name="height" value="0.05" units="cm"/>
    </inkml:brush>
  </inkml:definitions>
  <inkml:trace contextRef="#ctx0" brushRef="#br0">292 88 3679 0 0,'0'0'1608'0'0,"0"-1"-224"0"0,0-19 2315 0 0,0 18-3002 0 0,-1-9 1183 0 0,1 8-1348 0 0,-1 0 0 0 0,1 0 0 0 0,-1 0 0 0 0,0 1 0 0 0,0-1 0 0 0,0 0-1 0 0,-1 1 1 0 0,1-1 0 0 0,-1 1 0 0 0,-3-5 0 0 0,4 6-188 0 0,-2-2-126 0 0,0 0-1 0 0,0 1 1 0 0,0-1 0 0 0,0 1 0 0 0,-5-3-1 0 0,8 5-194 0 0,-2-1 173 0 0,0 1-49 0 0,-17 2 214 0 0,17-2-282 0 0,1 1-42 0 0,-2 1 18 0 0,-18 5 116 0 0,17-5-112 0 0,0 1 0 0 0,1-1 1 0 0,-1 1-1 0 0,1 0 1 0 0,0 0-1 0 0,0 0 1 0 0,0 1-1 0 0,0-1 1 0 0,0 1-1 0 0,1-1 1 0 0,-1 1-1 0 0,1 0 0 0 0,0 0 1 0 0,0 0-1 0 0,-1 6 1 0 0,-4 4 127 0 0,6-12-91 0 0,-11 39 600 0 0,12-36-640 0 0,0 0-1 0 0,0 0 1 0 0,1 0-1 0 0,-1 0 0 0 0,1 0 1 0 0,0 0-1 0 0,0 0 1 0 0,1-1-1 0 0,1 6 1 0 0,-2-7 18 0 0,8 5 33 0 0,-8-7-98 0 0,0 0-1 0 0,0 0 1 0 0,0-1-1 0 0,0 1 1 0 0,0 0-1 0 0,0-1 1 0 0,0 1-1 0 0,0-1 1 0 0,0 1-1 0 0,0-1 1 0 0,0 0-1 0 0,1 1 1 0 0,-1-1 0 0 0,0 0-1 0 0,0 0 1 0 0,0 0-1 0 0,1 0 1 0 0,-1 0-1 0 0,0 0 1 0 0,0 0-1 0 0,1 0 1 0 0,-1 0-1 0 0,2-1 1 0 0,1-1 6 0 0,-1 1 0 0 0,1-1 0 0 0,-1 1 1 0 0,0-1-1 0 0,4-2 0 0 0,-6 2-10 0 0,5-2 6 0 0,0-1-1 0 0,0 0 0 0 0,-1-1 0 0 0,0 1 0 0 0,0-1 0 0 0,-1 0 0 0 0,1 0 0 0 0,-1 0 0 0 0,-1-1 0 0 0,1 0 0 0 0,-1 0 0 0 0,4-14 0 0 0,2-10-10 0 0,-8 23 0 0 0,1-4 11 0 0,-2 0 31 0 0,0 1-31 0 0,-2 4-23 0 0,-2 16-36 0 0,1 2 45 0 0,1 0-1 0 0,0 0 1 0 0,1 0-1 0 0,0 22 1 0 0,8 49 79 0 0,-2-16 56 0 0,-3-30-51 0 0,-1 98 139 0 0,-2-117-164 0 0,0 0 0 0 0,-2-1 0 0 0,0 0 0 0 0,-1 1 0 0 0,-1-1 0 0 0,-6 16 0 0 0,9-29-30 0 0,0 1 1 0 0,1 0-1 0 0,-2-1 0 0 0,1 1 1 0 0,0-1-1 0 0,-1 0 0 0 0,1 0 0 0 0,-1 0 1 0 0,0 0-1 0 0,0 0 0 0 0,0 0 1 0 0,-1-1-1 0 0,1 0 0 0 0,-1 1 1 0 0,1-1-1 0 0,-1 0 0 0 0,0-1 0 0 0,1 1 1 0 0,-1-1-1 0 0,0 0 0 0 0,0 0 1 0 0,0 0-1 0 0,0 0 0 0 0,0-1 1 0 0,0 1-1 0 0,-6-1 0 0 0,1-1 35 0 0,-1 0 1 0 0,1 0-1 0 0,0-1 0 0 0,0 0 0 0 0,0-1 1 0 0,0 1-1 0 0,0-2 0 0 0,1 1 1 0 0,-1-1-1 0 0,-12-9 0 0 0,15 9-71 0 0,1 0 0 0 0,-1 0-1 0 0,0 0 1 0 0,1-1 0 0 0,0 0-1 0 0,-7-9 1 0 0,12 14-96 0 0,-1-1 0 0 0,0 0 0 0 0,1 0 0 0 0,-1 0 0 0 0,0 0 0 0 0,1 0 0 0 0,-1 0 0 0 0,1 0 0 0 0,0 0 0 0 0,-1 0 0 0 0,1 0 0 0 0,0 0 0 0 0,0 0 0 0 0,-1 0 0 0 0,1 0 0 0 0,0 0 0 0 0,0 0 0 0 0,0 0 0 0 0,0 0 0 0 0,1-1 0 0 0,-1 0 0 0 0,8-13-6919 0 0,1 5-506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23.330"/>
    </inkml:context>
    <inkml:brush xml:id="br0">
      <inkml:brushProperty name="width" value="0.05" units="cm"/>
      <inkml:brushProperty name="height" value="0.05" units="cm"/>
    </inkml:brush>
  </inkml:definitions>
  <inkml:trace contextRef="#ctx0" brushRef="#br0">152 94 6447 0 0,'0'0'298'0'0,"2"-15"100"0"0,0-14 997 0 0,-2 25-555 0 0,0 0 1 0 0,0 0-1 0 0,-1 0 1 0 0,1 0-1 0 0,-1 0 1 0 0,0 0-1 0 0,0 0 0 0 0,-2-5 1 0 0,2 8-84 0 0,-13-3 1010 0 0,14 4-1705 0 0,-1-1 0 0 0,0 1 1 0 0,1-1-1 0 0,-1 1 1 0 0,0 0-1 0 0,0 0 1 0 0,0-1-1 0 0,0 1 0 0 0,1 0 1 0 0,-1 0-1 0 0,0 0 1 0 0,0 0-1 0 0,0 0 1 0 0,0 0-1 0 0,1 0 0 0 0,-1 0 1 0 0,0 0-1 0 0,0 0 1 0 0,0 1-1 0 0,0-1 1 0 0,1 0-1 0 0,-1 0 0 0 0,0 1 1 0 0,0-1-1 0 0,1 1 1 0 0,-2 0-1 0 0,-4 5 221 0 0,0-1 1 0 0,0 1-1 0 0,1 1 0 0 0,0-1 1 0 0,0 1-1 0 0,1-1 0 0 0,0 2 1 0 0,-6 12-1 0 0,-2 2 156 0 0,4-4-270 0 0,0 0 0 0 0,1 0 0 0 0,1 1-1 0 0,1 0 1 0 0,0 0 0 0 0,2 0 0 0 0,0 1-1 0 0,0 27 1 0 0,2-43-170 0 0,1 1 0 0 0,1-1 0 0 0,-1 1 1 0 0,0-1-1 0 0,1 1 0 0 0,0-1 0 0 0,0 0 0 0 0,0 1 0 0 0,1-1 0 0 0,-1 0 0 0 0,1 0 1 0 0,0 0-1 0 0,0 0 0 0 0,4 5 0 0 0,-4-7-223 0 0,0 0 1 0 0,0 1-1 0 0,1-1 0 0 0,-1 0 1 0 0,1 0-1 0 0,-1-1 1 0 0,1 1-1 0 0,0 0 0 0 0,-1-1 1 0 0,1 0-1 0 0,0 1 0 0 0,0-1 1 0 0,0-1-1 0 0,0 1 1 0 0,0 0-1 0 0,0-1 0 0 0,1 1 1 0 0,-1-1-1 0 0,0 0 0 0 0,6 0 1 0 0,6-2-1584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23.695"/>
    </inkml:context>
    <inkml:brush xml:id="br0">
      <inkml:brushProperty name="width" value="0.05" units="cm"/>
      <inkml:brushProperty name="height" value="0.05" units="cm"/>
    </inkml:brush>
  </inkml:definitions>
  <inkml:trace contextRef="#ctx0" brushRef="#br0">25 7 6911 0 0,'-2'-7'11376'0'0,"-4"31"-10781"0"0,0-1 0 0 0,2 1 0 0 0,1 0 0 0 0,0 0 0 0 0,2 0 0 0 0,1 0 0 0 0,1 0 0 0 0,5 30 0 0 0,-4-44-553 0 0,0-2-159 0 0,3-2-413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24.095"/>
    </inkml:context>
    <inkml:brush xml:id="br0">
      <inkml:brushProperty name="width" value="0.05" units="cm"/>
      <inkml:brushProperty name="height" value="0.05" units="cm"/>
    </inkml:brush>
  </inkml:definitions>
  <inkml:trace contextRef="#ctx0" brushRef="#br0">117 45 3679 0 0,'0'0'284'0'0,"-3"-15"2028"0"0,1 12-598 0 0,0 0 0 0 0,0 0-1 0 0,0 0 1 0 0,0 0-1 0 0,-4-4 1 0 0,-1 1-601 0 0,5 5-97 0 0,0 1-309 0 0,-1 0-578 0 0,0 1 0 0 0,1 0 0 0 0,-1 0 0 0 0,0 0 0 0 0,0 0 0 0 0,1 1 0 0 0,-1-1 0 0 0,0 1 0 0 0,1 0 0 0 0,0-1 0 0 0,-1 1 0 0 0,1 0 0 0 0,0 0 0 0 0,0 1 0 0 0,0-1 0 0 0,0 0 0 0 0,0 1 0 0 0,1-1 0 0 0,-1 1 0 0 0,1-1 0 0 0,-2 5 0 0 0,-2 2 108 0 0,0 1 1 0 0,1-1-1 0 0,0 1 0 0 0,0 0 1 0 0,1 1-1 0 0,0-1 0 0 0,1 0 1 0 0,-1 15-1 0 0,1-12-82 0 0,1 0 0 0 0,1 1 0 0 0,0-1 0 0 0,1 0 0 0 0,0 0 0 0 0,7 25 0 0 0,-7-35-144 0 0,0-1 0 0 0,1 0 0 0 0,-1 0 0 0 0,1 0 0 0 0,0 0 0 0 0,-1 0 0 0 0,1 0 0 0 0,0 0 0 0 0,0-1 0 0 0,0 1 0 0 0,1-1 0 0 0,-1 1 0 0 0,0-1 0 0 0,0 0 0 0 0,1 0 0 0 0,-1 0 0 0 0,1 0 0 0 0,-1 0 0 0 0,1-1 0 0 0,2 1 0 0 0,-2 0-4 0 0,-1-1-1 0 0,0 0 1 0 0,0 0-1 0 0,0 0 0 0 0,0-1 1 0 0,0 1-1 0 0,0-1 1 0 0,0 1-1 0 0,0-1 1 0 0,0 1-1 0 0,0-1 1 0 0,0 0-1 0 0,3-1 1 0 0,1-1 15 0 0,1-1-11 0 0,1 1 0 0 0,-1-2 0 0 0,0 1 0 0 0,1-1 0 0 0,-2 0 0 0 0,1 0-1 0 0,-1-1 1 0 0,8-9 0 0 0,-3 3-3 0 0,-2 0-1 0 0,0-1 1 0 0,12-22-1 0 0,-19 31-12 0 0,0 0 0 0 0,-1 0 0 0 0,1 1-1 0 0,-1-1 1 0 0,0 0 0 0 0,0 0-1 0 0,-1 0 1 0 0,1 0 0 0 0,-1 0 0 0 0,0 0-1 0 0,0-1 1 0 0,0 1 0 0 0,-1 0-1 0 0,1 0 1 0 0,-1 0 0 0 0,0 0 0 0 0,0 0-1 0 0,0 0 1 0 0,-1 1 0 0 0,1-1-1 0 0,-1 0 1 0 0,-4-6 0 0 0,2 4-46 0 0,0 1 1 0 0,0 0-1 0 0,0 0 0 0 0,-1 0 1 0 0,0 1-1 0 0,0-1 0 0 0,0 1 1 0 0,0 1-1 0 0,-1-1 0 0 0,1 1 1 0 0,-1-1-1 0 0,0 1 0 0 0,-7-2 1 0 0,12 5-112 0 0,-1 0-1 0 0,1-1 1 0 0,0 1 0 0 0,0 0 0 0 0,-1 0 0 0 0,1 0 0 0 0,0 0-1 0 0,0 1 1 0 0,0-1 0 0 0,-1 0 0 0 0,1 0 0 0 0,0 1 0 0 0,0-1-1 0 0,0 1 1 0 0,0-1 0 0 0,-1 1 0 0 0,0 0 0 0 0,-1 1-239 0 0,-3 5-4478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24.483"/>
    </inkml:context>
    <inkml:brush xml:id="br0">
      <inkml:brushProperty name="width" value="0.05" units="cm"/>
      <inkml:brushProperty name="height" value="0.05" units="cm"/>
    </inkml:brush>
  </inkml:definitions>
  <inkml:trace contextRef="#ctx0" brushRef="#br0">49 0 12671 0 0,'0'0'3310'0'0,"-2"2"-2242"0"0,0 0-701 0 0,0 0 0 0 0,1 1 0 0 0,-1-1 0 0 0,0 1 0 0 0,1-1 0 0 0,-1 1 0 0 0,1 0 0 0 0,0 0 0 0 0,0-1 0 0 0,-1 7 0 0 0,1-1 2 0 0,1-5-14 0 0,0-1-58 0 0,4 8-29 0 0,-3-7-4 0 0,3 1 89 0 0,2 5-123 0 0,2-5-106 0 0,1 0 0 0 0,-1-1 0 0 0,15 4 0 0 0,-12-3-99 0 0,15 5 50 0 0,-22-5-66 0 0,0-3 0 0 0,0 2 1 0 0,-1-1-1 0 0,1 0 0 0 0,0 1 1 0 0,-1-1-1 0 0,4 5 0 0 0,-6-5-10 0 0,0-1 1 0 0,0 1-1 0 0,0-1 0 0 0,0 0 0 0 0,0 1 1 0 0,0 0-1 0 0,-1-1 0 0 0,2 4 0 0 0,-1 0 14 0 0,1 0 47 0 0,-1 0 0 0 0,-1 0 0 0 0,1 0 0 0 0,-1 0 0 0 0,0 0 0 0 0,0 0 0 0 0,0 0 0 0 0,-1 0 1 0 0,0 0-1 0 0,0 0 0 0 0,0-1 0 0 0,0 1 0 0 0,-1 0 0 0 0,0 0 0 0 0,0-1 0 0 0,-5 9 0 0 0,4-8 46 0 0,-1 1 1 0 0,0-1-1 0 0,0 0 0 0 0,0 0 0 0 0,-1 0 1 0 0,0-1-1 0 0,0 0 0 0 0,0 0 1 0 0,-10 6-1 0 0,14-9-104 0 0,-14 5 106 0 0,-16-7-57 0 0,31 1-51 0 0,-3 0-142 0 0,1 0 0 0 0,0 0 0 0 0,0 0 0 0 0,-1 0 0 0 0,1-1 0 0 0,0 1 0 0 0,0-1 0 0 0,0 0 0 0 0,-1 1 0 0 0,1-1 0 0 0,0 0 0 0 0,0 0 0 0 0,0-1 0 0 0,0 1-1 0 0,1 0 1 0 0,-1-1 0 0 0,0 1 0 0 0,0-1 0 0 0,1 1 0 0 0,-1-1 0 0 0,1 0 0 0 0,0 0 0 0 0,-1 1 0 0 0,1-1 0 0 0,0 0 0 0 0,0 0 0 0 0,0 0 0 0 0,0-1 0 0 0,0-1 0 0 0,-3-11-1837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24.913"/>
    </inkml:context>
    <inkml:brush xml:id="br0">
      <inkml:brushProperty name="width" value="0.05" units="cm"/>
      <inkml:brushProperty name="height" value="0.05" units="cm"/>
    </inkml:brush>
  </inkml:definitions>
  <inkml:trace contextRef="#ctx0" brushRef="#br0">10 101 7367 0 0,'-9'-15'800'0'0,"8"13"-93"0"0,1-1-1 0 0,0 0 0 0 0,0 0 0 0 0,0 1 0 0 0,0-1 1 0 0,1 0-1 0 0,-1 0 0 0 0,1 1 0 0 0,0-1 0 0 0,-1 1 1 0 0,1-1-1 0 0,0 0 0 0 0,1 1 0 0 0,1-4 0 0 0,-1 2-497 0 0,1 1 0 0 0,-1 0 0 0 0,1 0 0 0 0,0 0 0 0 0,0 1 0 0 0,0-1-1 0 0,0 1 1 0 0,1-1 0 0 0,-1 1 0 0 0,0 0 0 0 0,1 0 0 0 0,0 1 0 0 0,4-2 0 0 0,3-2-220 0 0,-7 5-220 0 0,0-1 1 0 0,0 1 0 0 0,0 0-1 0 0,0 0 1 0 0,0 0 0 0 0,0 1-1 0 0,0-1 1 0 0,0 1-1 0 0,4 1 1 0 0,-4-1-515 0 0,-1 0-753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25.292"/>
    </inkml:context>
    <inkml:brush xml:id="br0">
      <inkml:brushProperty name="width" value="0.05" units="cm"/>
      <inkml:brushProperty name="height" value="0.05" units="cm"/>
    </inkml:brush>
  </inkml:definitions>
  <inkml:trace contextRef="#ctx0" brushRef="#br0">176 42 8783 0 0,'0'0'2024'0'0,"-1"-12"1667"0"0,0 10-3466 0 0,1 0-1 0 0,-2 1 1 0 0,1-1-1 0 0,0 0 1 0 0,0 0 0 0 0,-1 1-1 0 0,1-1 1 0 0,-1 0 0 0 0,1 1-1 0 0,-1-1 1 0 0,1 1-1 0 0,-1 0 1 0 0,0 0 0 0 0,0 0-1 0 0,0 0 1 0 0,0 0 0 0 0,0 0-1 0 0,0 0 1 0 0,0 0-1 0 0,0 1 1 0 0,0-1 0 0 0,0 1-1 0 0,0 0 1 0 0,0-1-1 0 0,-1 1 1 0 0,-2 0 0 0 0,-2 1 116 0 0,1-1 1 0 0,0 1 0 0 0,0 1-1 0 0,0-1 1 0 0,0 1 0 0 0,0 0-1 0 0,0 0 1 0 0,-6 3 0 0 0,10-4-284 0 0,1 0 1 0 0,-1 0 0 0 0,1 0-1 0 0,0 0 1 0 0,-1 0 0 0 0,1 0-1 0 0,0 0 1 0 0,0 1 0 0 0,0-1-1 0 0,0 0 1 0 0,0 1 0 0 0,0-1-1 0 0,0 1 1 0 0,0-1 0 0 0,0 1-1 0 0,0-1 1 0 0,1 1 0 0 0,-1-1-1 0 0,1 1 1 0 0,-1 0 0 0 0,1-1-1 0 0,0 1 1 0 0,0 0 0 0 0,0-1-1 0 0,0 1 1 0 0,0 0 0 0 0,0 0-1 0 0,1 2 1 0 0,3 16-46 0 0,0-16-10 0 0,-1-1 4 0 0,7 11 7 0 0,0 0 1 0 0,2-1-1 0 0,22 21 0 0 0,-26-27-14 0 0,0 1-1 0 0,0 1 0 0 0,-1-1 0 0 0,12 18 0 0 0,-17-21 3 0 0,0-1 0 0 0,0 1 0 0 0,0-1 0 0 0,0 1 0 0 0,-1 0 0 0 0,0 0 1 0 0,0 0-1 0 0,0 0 0 0 0,-1 0 0 0 0,1-1 0 0 0,-1 1 0 0 0,0 0 0 0 0,-1 0 0 0 0,1 0 0 0 0,-1 0 0 0 0,0 0 0 0 0,0 0 0 0 0,-1 0 0 0 0,0-1 0 0 0,1 1 0 0 0,-5 6 0 0 0,4-7-19 0 0,0-1-1 0 0,0 1 1 0 0,0 0-1 0 0,-1-1 0 0 0,0 0 1 0 0,0 1-1 0 0,0-1 1 0 0,0 0-1 0 0,0-1 0 0 0,-1 1 1 0 0,1 0-1 0 0,-1-1 1 0 0,0 0-1 0 0,1 0 0 0 0,-1 0 1 0 0,0 0-1 0 0,0-1 1 0 0,-1 1-1 0 0,1-1 0 0 0,0 0 1 0 0,0-1-1 0 0,-1 1 1 0 0,1-1-1 0 0,-7 1 0 0 0,7-1 0 0 0,0-1 0 0 0,0 1 0 0 0,1-1 0 0 0,-1 1 0 0 0,0-1 0 0 0,0 0 0 0 0,1-1 0 0 0,-1 1 0 0 0,0-1 0 0 0,1 1 0 0 0,0-1 0 0 0,-4-2 0 0 0,4 1-2 0 0,1 1 1 0 0,0 0 0 0 0,0-1-1 0 0,0 1 1 0 0,0-1-1 0 0,0 0 1 0 0,1 1 0 0 0,-1-1-1 0 0,1 0 1 0 0,0 0 0 0 0,0 0-1 0 0,0 0 1 0 0,0 0-1 0 0,-1-6 1 0 0,1 4 14 0 0,1 0 0 0 0,-1 0 0 0 0,1 0 0 0 0,0 1-1 0 0,1-1 1 0 0,-1 0 0 0 0,1 0 0 0 0,0 0 0 0 0,0 1 0 0 0,0-1-1 0 0,1 1 1 0 0,0-1 0 0 0,0 1 0 0 0,0-1 0 0 0,0 1 0 0 0,0 0 0 0 0,4-4-1 0 0,5-5-16 0 0,0 0-1 0 0,1 1 1 0 0,19-17-1 0 0,-8 9 14 0 0,-11 10-135 0 0,-1 2 0 0 0,1-1 0 0 0,22-11 0 0 0,-2 2-136 0 0,-27 16 277 0 0,2-3-3632 0 0,2 0 1809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09.880"/>
    </inkml:context>
    <inkml:brush xml:id="br0">
      <inkml:brushProperty name="width" value="0.05" units="cm"/>
      <inkml:brushProperty name="height" value="0.05" units="cm"/>
    </inkml:brush>
  </inkml:definitions>
  <inkml:trace contextRef="#ctx0" brushRef="#br0">111 14 9327 0 0,'0'0'846'0'0,"-2"-1"-700"0"0,-27-11 3380 0 0,27 11-2888 0 0,-9 3 405 0 0,8-2-946 0 0,1 1 1 0 0,-1 0-1 0 0,1 0 1 0 0,-1 0-1 0 0,1 0 0 0 0,0 0 1 0 0,-1 0-1 0 0,1 1 1 0 0,0-1-1 0 0,0 1 1 0 0,0 0-1 0 0,0-1 0 0 0,0 1 1 0 0,0 0-1 0 0,0 0 1 0 0,-2 4-1 0 0,1-1-7 0 0,0 0 0 0 0,0 0 0 0 0,0 0 0 0 0,1 0 0 0 0,0 1 0 0 0,-3 10 1 0 0,3-12-50 0 0,2-2-29 0 0,-1 0 0 0 0,0 0-1 0 0,1 0 1 0 0,-1 0 0 0 0,1 0 0 0 0,0 0-1 0 0,0 0 1 0 0,0 0 0 0 0,0 0 0 0 0,0 0-1 0 0,0 0 1 0 0,0 0 0 0 0,1 0-1 0 0,-1 0 1 0 0,2 3 0 0 0,0 6 12 0 0,0-6 19 0 0,4 7-33 0 0,2-3-10 0 0,4-5 0 0 0,0-7 0 0 0,-2-4 0 0 0,-6 4 0 0 0,-2 1 0 0 0,0 0 0 0 0,0 0 0 0 0,-1-1 0 0 0,1 1 0 0 0,0 0 0 0 0,2-6 0 0 0,-1 2 0 0 0,-1 3 8 0 0,1 0-1 0 0,-1-1 0 0 0,-1 0 0 0 0,1 1 1 0 0,0-1-1 0 0,-1 0 0 0 0,0 0 1 0 0,1-5-1 0 0,10-37-9 0 0,-12 46 2 0 0,0 0 0 0 0,0-1 0 0 0,0 1 0 0 0,0 0 0 0 0,0 0 0 0 0,0 0 0 0 0,0-1 0 0 0,0 1 0 0 0,0 0 0 0 0,0 0 0 0 0,0 0 0 0 0,0-1 0 0 0,0 1 0 0 0,0 0 1 0 0,0 0-1 0 0,1 0 0 0 0,-1-1 0 0 0,0 1 0 0 0,0 0 0 0 0,0 0 0 0 0,0 0 0 0 0,0 0 0 0 0,0-1 0 0 0,0 1 0 0 0,1 0 0 0 0,-1 0 0 0 0,0 0 0 0 0,0 0 0 0 0,0 0 0 0 0,0-1 0 0 0,1 1 0 0 0,-1 0 0 0 0,0 0 0 0 0,0 0 0 0 0,0 0 0 0 0,0 0 0 0 0,1 0 0 0 0,-1 0 0 0 0,0 0 0 0 0,0 0 0 0 0,0 0 0 0 0,1 0 0 0 0,-1 0 0 0 0,0 0 0 0 0,0 0 0 0 0,1 0 0 0 0,-1 0 0 0 0,0 0 0 0 0,0 0 0 0 0,0 0 0 0 0,0 0 0 0 0,1 0 0 0 0,-1 0 0 0 0,0 0 0 0 0,0 0 0 0 0,0 1 0 0 0,1-1 0 0 0,-1 0 0 0 0,0 0 0 0 0,0 0 0 0 0,5 8 9 0 0,-5-8-8 0 0,9 16 11 0 0,-1-1 1 0 0,-1 1-1 0 0,0 0 1 0 0,-1 1-1 0 0,7 33 1 0 0,-8-21 1 0 0,-2 1 0 0 0,1 49 0 0 0,-4-64-9 0 0,-1 1 1 0 0,-4 18-1 0 0,4-27 3 0 0,-1-1 1 0 0,1 1-1 0 0,-2 0 1 0 0,1 0-1 0 0,-1-1 0 0 0,-6 12 1 0 0,7-16-1 0 0,1 1-1 0 0,-1-1 1 0 0,0 0 0 0 0,-1 0 0 0 0,1 0 0 0 0,-3 2-1 0 0,3-2 4 0 0,1-1-8 0 0,0 0 0 0 0,1-1 1 0 0,-1 1-1 0 0,1 0 0 0 0,-1-1 0 0 0,0 1 0 0 0,0-1 0 0 0,0 1 0 0 0,1-1 0 0 0,-1 1 0 0 0,0-1 1 0 0,0 1-1 0 0,0-1 0 0 0,0 0 0 0 0,0 0 0 0 0,0 1 0 0 0,1-1 0 0 0,-1 0 0 0 0,-2 0 1 0 0,-1 0 5 0 0,-13 6 19 0 0,13-6-3 0 0,0-1-18 0 0,-13-2-7 0 0,13 0 0 0 0,2 0 0 0 0,-1 1-84 0 0,1 0 0 0 0,-1 0 0 0 0,0 0 0 0 0,1-1 0 0 0,0 1 0 0 0,-1-1 0 0 0,1 1 0 0 0,-3-6 0 0 0,0-4-360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25.668"/>
    </inkml:context>
    <inkml:brush xml:id="br0">
      <inkml:brushProperty name="width" value="0.05" units="cm"/>
      <inkml:brushProperty name="height" value="0.05" units="cm"/>
    </inkml:brush>
  </inkml:definitions>
  <inkml:trace contextRef="#ctx0" brushRef="#br0">1 0 13471 0 0,'0'0'6523'0'0,"2"2"-6166"0"0,10 5-42 0 0,-7-4-227 0 0,0-1-1 0 0,-1 1 1 0 0,0 0-1 0 0,0 0 1 0 0,0 1 0 0 0,6 5-1 0 0,-1 3 160 0 0,0 2 0 0 0,0-1 0 0 0,-1 1 0 0 0,-1 0 0 0 0,0 1 0 0 0,-1 0 0 0 0,-1 0-1 0 0,0 0 1 0 0,-1 1 0 0 0,2 22 0 0 0,-5-26-101 0 0,-1 0 1 0 0,0 0-1 0 0,-1-1 0 0 0,0 1 0 0 0,-1 0 0 0 0,-5 17 1 0 0,2-12 89 0 0,-1-1 0 0 0,-1 0 0 0 0,-16 29 0 0 0,22-41-220 0 0,-14 13 75 0 0,12-13-62 0 0,-3 2-1 0 0,-13 10-17 0 0,18-15-67 0 0,0-1 1 0 0,-1 1 0 0 0,1 0 0 0 0,0 0-1 0 0,0-1 1 0 0,-1 1 0 0 0,1 0-1 0 0,0-1 1 0 0,-3 1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0.463"/>
    </inkml:context>
    <inkml:brush xml:id="br0">
      <inkml:brushProperty name="width" value="0.05" units="cm"/>
      <inkml:brushProperty name="height" value="0.05" units="cm"/>
    </inkml:brush>
  </inkml:definitions>
  <inkml:trace contextRef="#ctx0" brushRef="#br0">199 171 10535 0 0,'0'0'482'0'0,"-3"0"-8"0"0,-24-4-471 0 0,8 1 2299 0 0,-26-1-1 0 0,8 8-653 0 0,35-4-1587 0 0,-1 1 0 0 0,1 0 0 0 0,0 0 1 0 0,0-1-1 0 0,0 1 0 0 0,0 1 1 0 0,0-1-1 0 0,0 0 0 0 0,0 0 1 0 0,0 1-1 0 0,1-1 0 0 0,-1 1 1 0 0,1-1-1 0 0,-3 3 0 0 0,1 0 7 0 0,0 0 1 0 0,0 0-1 0 0,1 0 0 0 0,-1 0 1 0 0,-3 8-1 0 0,2 0-28 0 0,1-8-26 0 0,1 1 0 0 0,1 0 0 0 0,-1 1 1 0 0,1-1-1 0 0,0 0 0 0 0,0 0 0 0 0,0 1 1 0 0,1-1-1 0 0,0 0 0 0 0,0 1 0 0 0,0-1 0 0 0,1 0 1 0 0,-1 1-1 0 0,4 8 0 0 0,-1 1-14 0 0,2-2 0 0 0,2 0 0 0 0,2-3 0 0 0,2-3 0 0 0,2-6 0 0 0,1-4 0 0 0,-2-2 11 0 0,-7 1-3 0 0,0 0 1 0 0,-1 0-1 0 0,0-1 0 0 0,0 0 1 0 0,0 0-1 0 0,0 0 0 0 0,5-10 1 0 0,0-3 16 0 0,8-21 0 0 0,-14 29-18 0 0,0 0-1 0 0,0-1 1 0 0,-1 1-1 0 0,0-1 1 0 0,-1 0-1 0 0,-1-10 1 0 0,-4-68 62 0 0,1 48-56 0 0,1 14-13 0 0,1 14 0 0 0,2 6-13 0 0,4 16-40 0 0,-1-3 40 0 0,-2-3 13 0 0,-1 1 0 0 0,1 0 0 0 0,-1 0 0 0 0,0 0 0 0 0,0 0-1 0 0,1 7 1 0 0,3 17 0 0 0,-1 1 0 0 0,0 48 0 0 0,-4 36-3230 0 0,0-100 1860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0.878"/>
    </inkml:context>
    <inkml:brush xml:id="br0">
      <inkml:brushProperty name="width" value="0.05" units="cm"/>
      <inkml:brushProperty name="height" value="0.05" units="cm"/>
    </inkml:brush>
  </inkml:definitions>
  <inkml:trace contextRef="#ctx0" brushRef="#br0">135 60 5063 0 0,'0'0'390'0'0,"-5"-11"1116"0"0,3 7-783 0 0,-1 0 0 0 0,1 0 0 0 0,-1 0 0 0 0,0 0 0 0 0,-1 1 0 0 0,1 0-1 0 0,-1-1 1 0 0,1 1 0 0 0,-1 1 0 0 0,0-1 0 0 0,0 0 0 0 0,-7-2 0 0 0,9 4-624 0 0,0 1 1 0 0,1-1 0 0 0,-1 1 0 0 0,1 0 0 0 0,-1 0 0 0 0,1 0 0 0 0,-1 0 0 0 0,0 0-1 0 0,1 0 1 0 0,-1 0 0 0 0,1 1 0 0 0,-1-1 0 0 0,1 0 0 0 0,-1 1 0 0 0,1 0 0 0 0,-1-1-1 0 0,1 1 1 0 0,-1 0 0 0 0,1-1 0 0 0,0 1 0 0 0,-1 0 0 0 0,1 0 0 0 0,-2 2-1 0 0,-1 1 68 0 0,0 0-1 0 0,0 0 0 0 0,1 1 1 0 0,-1-1-1 0 0,-2 7 0 0 0,4-8-84 0 0,-1 1-1 0 0,1 0 0 0 0,1 0 1 0 0,-1 0-1 0 0,-2 7 0 0 0,3-3-46 0 0,0-1 1 0 0,1 1-1 0 0,0 0 0 0 0,1 10 0 0 0,1-4-35 0 0,4-2 0 0 0,3-2 0 0 0,2-4 0 0 0,2-5 0 0 0,1-4 0 0 0,-1-4 0 0 0,-8 4 0 0 0,-4 2 0 0 0,1 0 0 0 0,0 0 0 0 0,-1 0 0 0 0,1-1 0 0 0,0 1 0 0 0,-1 0 0 0 0,0-1 0 0 0,1 1 0 0 0,-1-1 0 0 0,0 0 0 0 0,0 0 0 0 0,0 1 0 0 0,0-1 0 0 0,1-3 0 0 0,3-5-18 0 0,0 1 0 0 0,-1-1 1 0 0,0 0-1 0 0,4-20 0 0 0,-7 25-145 0 0,0 1 1 0 0,0-1-1 0 0,-1 0 1 0 0,0-8-1 0 0,0 7-103 0 0,0 4-151 0 0,-4-8-4470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1.474"/>
    </inkml:context>
    <inkml:brush xml:id="br0">
      <inkml:brushProperty name="width" value="0.05" units="cm"/>
      <inkml:brushProperty name="height" value="0.05" units="cm"/>
    </inkml:brush>
  </inkml:definitions>
  <inkml:trace contextRef="#ctx0" brushRef="#br0">9 44 5983 0 0,'0'0'464'0'0,"0"2"-305"0"0,-2 58 3455 0 0,-1 4 1243 0 0,0-39-2152 0 0,3-23-1296 0 0,3-27-889 0 0,1 5-458 0 0,-3 10-34 0 0,1 1 1 0 0,0-1-1 0 0,1 1 0 0 0,0-1 1 0 0,7-15-1 0 0,2 3-28 0 0,-5 12 0 0 0,2 2 0 0 0,-2 1-12 0 0,-3 6-36 0 0,6 7 36 0 0,-8-4 12 0 0,0 0 0 0 0,0 1 0 0 0,0-1 0 0 0,-1 1 0 0 0,1-1 0 0 0,-1 1 0 0 0,1 0 0 0 0,-1-1 0 0 0,0 1 0 0 0,0 0 0 0 0,0 0 0 0 0,0 4 0 0 0,0 1 0 0 0,0 0 0 0 0,0-1 0 0 0,-1 15 0 0 0,0-2-2 0 0,-3 13 15 0 0,3-31 43 0 0,2-4 21 0 0,5-10-48 0 0,-1 0 0 0 0,10-24 0 0 0,-9 22-31 0 0,-1-1-1 0 0,12-17 1 0 0,-13 24-68 0 0,2 0-1 0 0,-1 0 1 0 0,1 0 0 0 0,12-10-1 0 0,-17 17-9 0 0,0 2-10 0 0,4 8 31 0 0,1 4 48 0 0,-4-1 78 0 0,-1 1 0 0 0,0-1 1 0 0,0 1-1 0 0,-1-1 0 0 0,-1 19 0 0 0,0-30-66 0 0,3 13-1730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1.826"/>
    </inkml:context>
    <inkml:brush xml:id="br0">
      <inkml:brushProperty name="width" value="0.05" units="cm"/>
      <inkml:brushProperty name="height" value="0.05" units="cm"/>
    </inkml:brush>
  </inkml:definitions>
  <inkml:trace contextRef="#ctx0" brushRef="#br0">0 1 13359 0 0,'0'0'3640'0'0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2.356"/>
    </inkml:context>
    <inkml:brush xml:id="br0">
      <inkml:brushProperty name="width" value="0.05" units="cm"/>
      <inkml:brushProperty name="height" value="0.05" units="cm"/>
    </inkml:brush>
  </inkml:definitions>
  <inkml:trace contextRef="#ctx0" brushRef="#br0">146 91 10303 0 0,'0'0'472'0'0,"-2"-1"-9"0"0,-4-5-296 0 0,3 3 207 0 0,0 1 1 0 0,0-1 0 0 0,-1 1-1 0 0,1-1 1 0 0,-1 1 0 0 0,0 0-1 0 0,0 1 1 0 0,0-1 0 0 0,0 1-1 0 0,0-1 1 0 0,0 1 0 0 0,0 1 0 0 0,0-1-1 0 0,-7 0 1 0 0,10 1-354 0 0,-1 0 119 0 0,-1 0 0 0 0,1 0 0 0 0,0 0 0 0 0,0 1 0 0 0,-1-1 0 0 0,1 1 0 0 0,0 0-1 0 0,0-1 1 0 0,0 1 0 0 0,-1 0 0 0 0,1 0 0 0 0,0 1 0 0 0,-2 0 0 0 0,-4 3 261 0 0,7-4-373 0 0,0-1 0 0 0,1 1 0 0 0,-1-1 0 0 0,0 1 0 0 0,1-1 0 0 0,-1 1 0 0 0,1 0 0 0 0,-1-1 0 0 0,1 1 1 0 0,-1 0-1 0 0,1-1 0 0 0,0 1 0 0 0,-1 0 0 0 0,1 0 0 0 0,0-1 0 0 0,-1 1 0 0 0,1 1 0 0 0,-1 1 50 0 0,-4 6 76 0 0,2-4-72 0 0,1 0 0 0 0,-1 1 1 0 0,1-1-1 0 0,0 1 0 0 0,0-1 1 0 0,-1 11-1 0 0,3-10-59 0 0,0-1 1 0 0,0 0-1 0 0,1 0 0 0 0,-1 0 1 0 0,1 0-1 0 0,0 0 0 0 0,1 0 1 0 0,-1-1-1 0 0,1 1 0 0 0,0 0 1 0 0,5 7-1 0 0,1 1-12 0 0,4 3 15 0 0,-6-14-4 0 0,-2-1-17 0 0,-1 0 3 0 0,0 1-1 0 0,1-1 1 0 0,-1 0 0 0 0,1 0-1 0 0,-1 0 1 0 0,1 0-1 0 0,-1-1 1 0 0,1 0 0 0 0,-1 1-1 0 0,1-1 1 0 0,0-1-1 0 0,-1 1 1 0 0,1 0 0 0 0,-1-1-1 0 0,6-1 1 0 0,-5 1 17 0 0,1-1-1 0 0,-1 0 1 0 0,0 0 0 0 0,0-1-1 0 0,0 1 1 0 0,0-1 0 0 0,0 0-1 0 0,0 0 1 0 0,-1 0 0 0 0,6-6 0 0 0,-4 2 5 0 0,0 1 1 0 0,-1-1 0 0 0,0 0 0 0 0,0 0 0 0 0,0 0 0 0 0,-1 0 0 0 0,0-1 0 0 0,0 1 0 0 0,-1-1 0 0 0,0 0 0 0 0,0 0 0 0 0,-1 0 0 0 0,1-11 0 0 0,-1 14-6 0 0,-4-16 89 0 0,0 9-53 0 0,0 1 1 0 0,-6-14-1 0 0,-5-3-2963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2.782"/>
    </inkml:context>
    <inkml:brush xml:id="br0">
      <inkml:brushProperty name="width" value="0.05" units="cm"/>
      <inkml:brushProperty name="height" value="0.05" units="cm"/>
    </inkml:brush>
  </inkml:definitions>
  <inkml:trace contextRef="#ctx0" brushRef="#br0">57 32 13159 0 0,'0'-2'598'0'0,"-1"-1"-398"0"0,0 0-68 0 0,-1 0 0 0 0,1-1-1 0 0,-1 1 1 0 0,1 0 0 0 0,-6-7 3155 0 0,5 10-2177 0 0,0 2-966 0 0,-1 0 1 0 0,1-1-1 0 0,0 1 1 0 0,0 0-1 0 0,0 0 1 0 0,0 1 0 0 0,0-1-1 0 0,0 0 1 0 0,0 0-1 0 0,1 1 1 0 0,-1 0-1 0 0,1-1 1 0 0,-1 1 0 0 0,1-1-1 0 0,0 1 1 0 0,0 0-1 0 0,1 0 1 0 0,-2 5 0 0 0,0 6 145 0 0,-1 0 1 0 0,1 22-1 0 0,1 32 76 0 0,4-1 0 0 0,2 0 0 0 0,18 83 0 0 0,-22-142-389 0 0,1 1-1 0 0,6 13 1 0 0,-1-6-4251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3.171"/>
    </inkml:context>
    <inkml:brush xml:id="br0">
      <inkml:brushProperty name="width" value="0.05" units="cm"/>
      <inkml:brushProperty name="height" value="0.05" units="cm"/>
    </inkml:brush>
  </inkml:definitions>
  <inkml:trace contextRef="#ctx0" brushRef="#br0">0 75 4143 0 0,'0'0'12311'0'0,"1"-2"-11256"0"0,3-3-705 0 0,0 1 0 0 0,1-1 0 0 0,-1 1 0 0 0,1 0 0 0 0,0 0 0 0 0,0 1 0 0 0,0-1 0 0 0,11-4 0 0 0,-2 1-187 0 0,1 1 0 0 0,22-6-1 0 0,-25 9-163 0 0,3 0-5884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3.537"/>
    </inkml:context>
    <inkml:brush xml:id="br0">
      <inkml:brushProperty name="width" value="0.05" units="cm"/>
      <inkml:brushProperty name="height" value="0.05" units="cm"/>
    </inkml:brush>
  </inkml:definitions>
  <inkml:trace contextRef="#ctx0" brushRef="#br0">20 12 11055 0 0,'0'0'1002'0'0,"1"-2"-824"0"0,3-7 5244 0 0,-3 11-5240 0 0,-1 0 0 0 0,0 1 0 0 0,1-1 0 0 0,-1 0 0 0 0,0 1 0 0 0,0-1 0 0 0,-1 0 0 0 0,1 4 0 0 0,-1 3 165 0 0,0 9 409 0 0,-6 32 1 0 0,0-4-92 0 0,6-31-492 0 0,-4 83 888 0 0,6-86-950 0 0,-1-1 0 0 0,2 0 0 0 0,0 1 0 0 0,0-1 0 0 0,1 0 0 0 0,7 17 0 0 0,-3-17-44 0 0,-3-9-58 0 0,-1 1 1 0 0,1-1-1 0 0,-1 0 1 0 0,1 0-1 0 0,0 0 1 0 0,0 0-1 0 0,0-1 1 0 0,0 1-1 0 0,0-1 1 0 0,0 0-1 0 0,0 0 1 0 0,1-1 0 0 0,-1 1-1 0 0,0-1 1 0 0,0 0-1 0 0,6-1 1 0 0,5-1 37 0 0,0 0 1 0 0,0-1 0 0 0,17-7-1 0 0,-12 4-34 0 0,60-23-718 0 0,-78 28 249 0 0,9-4-2437 0 0,-3 0 1203 0 0</inkml:trace>
  <inkml:trace contextRef="#ctx0" brushRef="#br0" timeOffset="1">0 188 2303 0 0,'2'-1'7172'0'0,"2"-3"-5246"0"0,0 0 0 0 0,1 0 0 0 0,9-5 0 0 0,20-7 992 0 0,37-6-4125 0 0,-52 16 740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5:23.521"/>
    </inkml:context>
    <inkml:brush xml:id="br0">
      <inkml:brushProperty name="width" value="0.05" units="cm"/>
      <inkml:brushProperty name="height" value="0.05" units="cm"/>
    </inkml:brush>
  </inkml:definitions>
  <inkml:trace contextRef="#ctx0" brushRef="#br0">345 10 2759 0 0,'0'0'3834'0'0,"-11"0"-1569"0"0,3 2-1689 0 0,6-2 437 0 0,-1 0-541 0 0,1 0-1 0 0,-1-1 0 0 0,0 1 0 0 0,1 0 0 0 0,-1-1 0 0 0,1 0 1 0 0,0 0-1 0 0,-1 0 0 0 0,-3-1 0 0 0,5 1-421 0 0,1 1 1 0 0,-1-1-1 0 0,0 1 0 0 0,1-1 0 0 0,-1 1 1 0 0,0 0-1 0 0,0 0 0 0 0,0-1 0 0 0,1 1 0 0 0,-1 0 1 0 0,0 0-1 0 0,0 0 0 0 0,0 0 0 0 0,0 0 1 0 0,1 0-1 0 0,-1 0 0 0 0,-2 0 0 0 0,2 0 24 0 0,-1 2-9 0 0,-4 4-1 0 0,1 1 1 0 0,0-1-1 0 0,-1 1 0 0 0,2 0 1 0 0,-1 1-1 0 0,-4 10 0 0 0,-19 59 504 0 0,20-54-533 0 0,-4 15 48 0 0,7-24-53 0 0,2-3 41 0 0,-1-1 1 0 0,0 1-1 0 0,-1-1 0 0 0,-11 17 1 0 0,12-20-46 0 0,3-5 49 0 0,0-1-16 0 0,-59 54 293 0 0,58-51-344 0 0,-13 9 48 0 0,-28 26 337 0 0,36-33-321 0 0,4-3-7 0 0,-1 4 1 0 0,3-5 4 0 0,1-1-10 0 0,-3 6-36 0 0,1-3 24 0 0,0 3-24 0 0,0-4 11 0 0,1 1-11 0 0,3 16 41 0 0,-1-8-11 0 0,4 1-44 0 0,2-2-10 0 0,-1-3 11 0 0,-2-4 30 0 0,0-1-29 0 0,13 4-1 0 0,-13-5 2 0 0,17 4 27 0 0,-3-3-9 0 0,1 3 2 0 0,7 2 21 0 0,-5 1-36 0 0,-13-5 1 0 0,40 10 18 0 0,-27-9-37 0 0,-17-4 0 0 0,25 12 0 0 0,-4-5 64 0 0,-6-2-64 0 0,-16-5 0 0 0,13 10 0 0 0,-8-6 4 0 0,10 8-11 0 0,0 4 64 0 0,-7-7-49 0 0,-6-5-5 0 0,8 11-4 0 0,-9-13 1 0 0,11 15 0 0 0,-7-6 0 0 0,0 1 0 0 0,-1 0 11 0 0,1-1 32 0 0,-2-1-22 0 0,0-1 22 0 0,-1 2-33 0 0,2-1-10 0 0,1 1 0 0 0,0-1 0 0 0,-2-1 0 0 0,0 1 0 0 0,1-1 0 0 0,-1 1 0 0 0,1-1 0 0 0,1 1 0 0 0,0-1 0 0 0,1-3 11 0 0,-7-5 26 0 0,-1-1-34 0 0,-1-1 1 0 0,0 1 0 0 0,1-1-1 0 0,0 0 1 0 0,-1 1 0 0 0,1-1 0 0 0,-1 1-1 0 0,1-1 1 0 0,-1 0 0 0 0,1 0 0 0 0,0 1-1 0 0,-1-1 1 0 0,1 0 0 0 0,0 0-1 0 0,-1 0 1 0 0,1 0 0 0 0,0 1 0 0 0,-1-1-1 0 0,1 0 1 0 0,0 0 0 0 0,0-1 0 0 0,12-1 50 0 0,-13 2-51 0 0,1 0-1 0 0,0 0 1 0 0,0 0-1 0 0,0 0 1 0 0,0 0-1 0 0,-1 0 1 0 0,1 0-1 0 0,0-1 0 0 0,0 1 1 0 0,0 0-1 0 0,-1-1 1 0 0,1 1-1 0 0,0-1 1 0 0,0 1-1 0 0,-1-1 1 0 0,2 0-1 0 0,13-10 56 0 0,-10 7-40 0 0,-2 2-2 0 0,-1 1-1 0 0,1-1 0 0 0,-1 0 1 0 0,0-1-1 0 0,0 1 0 0 0,1 0 1 0 0,-2-1-1 0 0,1 1 0 0 0,0-1 1 0 0,0 0-1 0 0,-1 1 0 0 0,2-5 1 0 0,10-15 72 0 0,-2-1 1 0 0,16-45 0 0 0,-20 48-89 0 0,3-12 0 0 0,-7 22 0 0 0,2-1 0 0 0,-1 1 0 0 0,2 2 0 0 0,1-1 0 0 0,1 1 0 0 0,2 2 0 0 0,1 0 0 0 0,3-1 0 0 0,-9 7 0 0 0,-2 0 0 0 0,10 0 0 0 0,0 0 0 0 0,-6 0 0 0 0,0 0 0 0 0,0-1 0 0 0,0 0 0 0 0,8-2 0 0 0,-10 2 0 0 0,43-3 0 0 0,-2-5 0 0 0,-34 7 0 0 0,0 2 0 0 0,0 0 0 0 0,0 0 0 0 0,-7 1 0 0 0,0-1 0 0 0,0 1 0 0 0,1-1 0 0 0,-1 1 0 0 0,0 1 0 0 0,0-1 0 0 0,6 4 0 0 0,7 3 0 0 0,-6 0 0 0 0,-8-5 0 0 0,7 5 0 0 0,-8-6 20 0 0,0 1-1 0 0,1 0 1 0 0,-1 0-1 0 0,0 0 0 0 0,-1 0 1 0 0,1 1-1 0 0,0-1 1 0 0,-1 1-1 0 0,0 0 1 0 0,0-1-1 0 0,2 7 0 0 0,0-1 18 0 0,6 12 27 0 0,-5-10-59 0 0,-3-8 4 0 0,-1 1 0 0 0,1-1 0 0 0,-1 1 0 0 0,1-1 0 0 0,-1 1-1 0 0,0-1 1 0 0,-1 1 0 0 0,2 5 0 0 0,-1-4 5 0 0,0 18 18 0 0,-1-11-25 0 0,1 10-13 0 0,1-14 13 0 0,-1 37 110 0 0,-1-5 19 0 0,0-30-115 0 0,2 2 22 0 0,2-1-33 0 0,0 2-10 0 0,-1-1 0 0 0,0 1 0 0 0,2-1 0 0 0,-1 1 0 0 0,2-1 0 0 0,1 1 0 0 0,0-1 11 0 0,0 1 32 0 0,-1-2-33 0 0,1 1-10 0 0,-1 0 12 0 0,0 1 36 0 0,2-3-36 0 0,27 34 106 0 0,-28-35-108 0 0,2 1-10 0 0,-1 1 0 0 0,19 20 0 0 0,-18-21 0 0 0,1-1 0 0 0,0 2 0 0 0,-6-8 0 0 0,13 6 0 0 0,-6-3 0 0 0,1 0 0 0 0,1 1 0 0 0,-1-1 0 0 0,-1 0 0 0 0,1 0 0 0 0,1 1 0 0 0,-1-1 0 0 0,1 1 0 0 0,-9-5 3 0 0,-1 0-5 0 0,0 0 1 0 0,0-1 0 0 0,0 1 0 0 0,0 0-1 0 0,-1 1 1 0 0,5 2 0 0 0,28 30 71 0 0,3 3-70 0 0,-35-36 0 0 0,-1-1 0 0 0,-1 0 0 0 0,0 0 0 0 0,0 0 0 0 0,1 0 0 0 0,-1 0 0 0 0,0 1 0 0 0,0-1 0 0 0,0 0 0 0 0,0 1 0 0 0,-1-1 0 0 0,1 0 0 0 0,1 3 0 0 0,1 0 17 0 0,6 17 30 0 0,-5-12-32 0 0,-2-5 2 0 0,0 0-1 0 0,-1 0 0 0 0,0 1 1 0 0,0-1-1 0 0,0 1 1 0 0,0-1-1 0 0,0 1 1 0 0,-1-1-1 0 0,0 1 1 0 0,-1 7-1 0 0,1-2-4 0 0,0-7-8 0 0,0 0-1 0 0,0 0 1 0 0,-1-1-1 0 0,1 1 1 0 0,-1 0-1 0 0,1-1 1 0 0,-1 1 0 0 0,-2 4-1 0 0,0 0 18 0 0,-5 14 2 0 0,-2 0 29 0 0,7-13-63 0 0,-12 25 84 0 0,8-20-71 0 0,2-3-2 0 0,-1 1 11 0 0,1-1 31 0 0,0 1-31 0 0,3 0-11 0 0,-2 6-2 0 0,4-14 8 0 0,0 12 54 0 0,0-3-60 0 0,4 1 0 0 0,2-3 0 0 0,-1 1 0 0 0,1 0 0 0 0,0 0 0 0 0,0 0 0 0 0,0 0 0 0 0,0-1 0 0 0,-1 1 0 0 0,-1 1 0 0 0,1 6 0 0 0,-5-16 0 0 0,1 16 0 0 0,2 18 0 0 0,-1-22 0 0 0,4 7 0 0 0,-4-17 0 0 0,3 6 0 0 0,2 1 0 0 0,3 5 0 0 0,-6-12 0 0 0,6 7 0 0 0,8 8 0 0 0,-15-15 0 0 0,11 11 0 0 0,-8-10 0 0 0,-4-2 0 0 0,0-1 0 0 0,1 0 0 0 0,0 0 0 0 0,-1 0 0 0 0,1 0 0 0 0,0-1 0 0 0,5 3 0 0 0,25 15-64 0 0,49 27 64 0 0,-60-36 0 0 0,-15-5 0 0 0,20 17 0 0 0,15 10 0 0 0,-20-16 0 0 0,-8-5 0 0 0,-11-8 0 0 0,10 13 0 0 0,8 5 0 0 0,-3 2 0 0 0,16 25 0 0 0,-13-15 0 0 0,-6-10 0 0 0,8 12 64 0 0,-15-22-64 0 0,0-1 0 0 0,0-1 0 0 0,1-1 0 0 0,-1 1 0 0 0,-1-2 11 0 0,-3-7 42 0 0,6 2 0 0 0,3-5-42 0 0,-9 0-6 0 0,-1 0 1 0 0,1-1-1 0 0,0 1 0 0 0,-1-1 1 0 0,1 0-1 0 0,-1 0 0 0 0,1-1 0 0 0,-1 1 1 0 0,0-1-1 0 0,0 1 0 0 0,0-1 0 0 0,0 0 1 0 0,3-5-1 0 0,2-3 30 0 0,0-2 0 0 0,9-18 1 0 0,-6 10-24 0 0,-3 2-8 0 0,0-1-1 0 0,11-40 1 0 0,-15 28 49 0 0,-3 29-35 0 0,5-15 28 0 0,-2 8-46 0 0,2 2 0 0 0,2 1-11 0 0,1 1-31 0 0,1 0 31 0 0,1 1 11 0 0,3-1-22 0 0,-12 5-7 0 0,15 2 8 0 0,-6-1 21 0 0,3 0 0 0 0,-1 3 0 0 0,45 13 0 0 0,-45-14 0 0 0,-1 2 0 0 0,1 0 0 0 0,3 0 0 0 0,20 1 0 0 0,-21-1-11 0 0,1 2-31 0 0,-1 0 31 0 0,0 1 11 0 0,1 1 0 0 0,-3-1 0 0 0,2 1 0 0 0,1 2 0 0 0,-2-2 0 0 0,2-1 0 0 0,-2 0 11 0 0,-10-4 31 0 0,7 4-31 0 0,3 1-11 0 0,-1 0 0 0 0,2 0 0 0 0,1-1 11 0 0,-1-1 31 0 0,-3-2-20 0 0,-9-3-148 0 0,-1 0 0 0 0,0 0 0 0 0,0 1 0 0 0,0-1 0 0 0,0 1 0 0 0,0 0 0 0 0,-1-1 1 0 0,1 1-1 0 0,0 0 0 0 0,-1 0 0 0 0,1 0 0 0 0,-1 0 0 0 0,0 0 0 0 0,2 3 0 0 0,-2-3 102 0 0,8 18-1090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3.931"/>
    </inkml:context>
    <inkml:brush xml:id="br0">
      <inkml:brushProperty name="width" value="0.05" units="cm"/>
      <inkml:brushProperty name="height" value="0.05" units="cm"/>
    </inkml:brush>
  </inkml:definitions>
  <inkml:trace contextRef="#ctx0" brushRef="#br0">17 78 10135 0 0,'0'0'896'0'0,"-5"-8"-712"0"0,-1 0-184 0 0,2-6 1464 0 0,3 3 2024 0 0,4 1-1704 0 0,5 1-376 0 0,6 1-832 0 0,-1 3-16 0 0,0 2-448 0 0,2 1-112 0 0,-1 2 0 0 0,-1 3 0 0 0,0 1-1240 0 0,-1 2-264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4.331"/>
    </inkml:context>
    <inkml:brush xml:id="br0">
      <inkml:brushProperty name="width" value="0.05" units="cm"/>
      <inkml:brushProperty name="height" value="0.05" units="cm"/>
    </inkml:brush>
  </inkml:definitions>
  <inkml:trace contextRef="#ctx0" brushRef="#br0">0 71 5527 0 0,'0'0'423'0'0,"1"2"-64"0"0,12 33 4703 0 0,-9-19-3558 0 0,3 23-1 0 0,-3 19 1232 0 0,-3-19 1844 0 0,-3-57-4104 0 0,1 15-438 0 0,1 0 1 0 0,0-1-1 0 0,-1 1 0 0 0,1 0 1 0 0,0 0-1 0 0,1-5 0 0 0,4-15-18 0 0,0 1-1 0 0,2 0 0 0 0,0 0 1 0 0,1 1-1 0 0,2 0 0 0 0,0 0 1 0 0,17-26-1 0 0,-19 38-18 0 0,2 3-11 0 0,-9 6 9 0 0,-1 0-1 0 0,1 0 1 0 0,0 0-1 0 0,0 0 1 0 0,-1 0-1 0 0,1 0 1 0 0,0 0-1 0 0,0 0 1 0 0,-1 1-1 0 0,1-1 1 0 0,0 0-1 0 0,-1 0 1 0 0,1 1-1 0 0,0-1 1 0 0,-1 0-1 0 0,2 1 1 0 0,1 2 3 0 0,-1-1 0 0 0,1 0-1 0 0,-1 1 1 0 0,0 0 0 0 0,0-1 0 0 0,0 1 0 0 0,0 0 0 0 0,0 0 0 0 0,-1 0 0 0 0,1 0-1 0 0,-1 1 1 0 0,0-1 0 0 0,0 0 0 0 0,0 0 0 0 0,-1 1 0 0 0,2 5 0 0 0,-1 5 11 0 0,-1 1 0 0 0,-1 23 1 0 0,0-28-12 0 0,1 28-12 0 0,0-36-162 0 0,0 4-523 0 0,0-1-803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4.699"/>
    </inkml:context>
    <inkml:brush xml:id="br0">
      <inkml:brushProperty name="width" value="0.05" units="cm"/>
      <inkml:brushProperty name="height" value="0.05" units="cm"/>
    </inkml:brush>
  </inkml:definitions>
  <inkml:trace contextRef="#ctx0" brushRef="#br0">225 51 7831 0 0,'0'0'356'0'0,"0"-2"-6"0"0,0 0-136 0 0,0-1 1 0 0,-1 1 0 0 0,1 0-1 0 0,-1 0 1 0 0,1 0 0 0 0,-1 0-1 0 0,0 0 1 0 0,0 0 0 0 0,0 0-1 0 0,0 0 1 0 0,0 0 0 0 0,-1 0 0 0 0,1 0-1 0 0,0 1 1 0 0,-1-1 0 0 0,-3-2-1 0 0,4 2 410 0 0,0 1-247 0 0,0 0 0 0 0,0 0 0 0 0,0 0 0 0 0,0 1 0 0 0,-1-1 0 0 0,1 0 0 0 0,0 0 0 0 0,0 1 0 0 0,-1-1 0 0 0,1 1 0 0 0,0-1 0 0 0,-1 1 0 0 0,1-1 0 0 0,-1 1 0 0 0,1 0 0 0 0,-1 0 0 0 0,1 0 0 0 0,-2 0 0 0 0,1 0-279 0 0,-1 1 0 0 0,1 0 0 0 0,0-1 0 0 0,0 1-1 0 0,0 0 1 0 0,0 0 0 0 0,0 1 0 0 0,0-1-1 0 0,1 0 1 0 0,-1 0 0 0 0,0 1 0 0 0,-1 1 0 0 0,-6 7 6 0 0,0 0 1 0 0,1 0 0 0 0,0 1-1 0 0,0 0 1 0 0,1 0 0 0 0,1 1-1 0 0,0 0 1 0 0,1 0 0 0 0,0 1 0 0 0,1-1-1 0 0,0 1 1 0 0,1 0 0 0 0,0 0-1 0 0,-1 25 1 0 0,4-22-105 0 0,5-1 0 0 0,4-4 0 0 0,5-4 0 0 0,-12-7 0 0 0,1 1 0 0 0,-1-1 0 0 0,1 1 0 0 0,0-1 0 0 0,-1 0 0 0 0,1 0 0 0 0,0-1 0 0 0,4 0 0 0 0,5-3 11 0 0,-9 1-2 0 0,1 1-1 0 0,0-2 1 0 0,-1 1 0 0 0,1 0 0 0 0,-1-1 0 0 0,0 1 0 0 0,0-1-1 0 0,-1 0 1 0 0,1 0 0 0 0,3-8 0 0 0,2-4 28 0 0,7-25-1 0 0,-10 26-11 0 0,0 3-6 0 0,-1-1 1 0 0,2-13-1 0 0,-4 15-19 0 0,-1 2-15 0 0,7 45-58 0 0,11 142 62 0 0,-17-143 12 0 0,-1 0-1 0 0,-2-1 0 0 0,-6 50 1 0 0,2-58 2 0 0,0 0 0 0 0,-1-1-1 0 0,-2 0 1 0 0,0 0 0 0 0,-15 28 0 0 0,21-50 5 0 0,1 1 0 0 0,-1-1 0 0 0,0 0 0 0 0,-1 0 0 0 0,1 1 0 0 0,-1-2 0 0 0,1 1-1 0 0,-1 0 1 0 0,0 0 0 0 0,0-1 0 0 0,0 0 0 0 0,0 1 0 0 0,0-1 0 0 0,-1-1 0 0 0,-4 3 0 0 0,6-3-9 0 0,-1 0 1 0 0,0-1 0 0 0,0 1-1 0 0,1-1 1 0 0,-1 1-1 0 0,0-1 1 0 0,0 0-1 0 0,0 0 1 0 0,0-1 0 0 0,1 1-1 0 0,-1-1 1 0 0,0 1-1 0 0,0-1 1 0 0,0 0-1 0 0,1 0 1 0 0,-1 0 0 0 0,1 0-1 0 0,-1 0 1 0 0,1-1-1 0 0,-1 1 1 0 0,-3-4-1 0 0,-1-1-415 0 0,1-1 0 0 0,-1 0 0 0 0,1 0-1 0 0,0-1 1 0 0,1 0 0 0 0,-1 0 0 0 0,2 0-1 0 0,-1 0 1 0 0,-4-14 0 0 0,-1-1-1331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5.103"/>
    </inkml:context>
    <inkml:brush xml:id="br0">
      <inkml:brushProperty name="width" value="0.05" units="cm"/>
      <inkml:brushProperty name="height" value="0.05" units="cm"/>
    </inkml:brush>
  </inkml:definitions>
  <inkml:trace contextRef="#ctx0" brushRef="#br0">1 4 7367 0 0,'0'0'568'0'0,"2"-1"-373"0"0,-2 1 20 0 0,0 0 0 0 0,1-1-1 0 0,-1 1 1 0 0,0 0 0 0 0,1 0 0 0 0,-1 0-1 0 0,1-1 1 0 0,-1 1 0 0 0,1 0 0 0 0,-1 0 0 0 0,0 0-1 0 0,1 0 1 0 0,-1 0 0 0 0,1 0 0 0 0,-1 0-1 0 0,1 0 1 0 0,-1 0 0 0 0,0 0 0 0 0,1 0-1 0 0,-1 0 1 0 0,1 0 0 0 0,-1 0 0 0 0,1 0 0 0 0,0 1-1 0 0,4 4 3569 0 0,-2 1-4796 0 0,0-1 1325 0 0,-1 0 0 0 0,1 1 0 0 0,-1-1 1 0 0,0 1-1 0 0,-1-1 0 0 0,1 1 0 0 0,-1 0 1 0 0,1 8-1 0 0,-1 7 335 0 0,-2 22 0 0 0,0-11-162 0 0,-3 74 651 0 0,0 25-888 0 0,5-115-4068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5.494"/>
    </inkml:context>
    <inkml:brush xml:id="br0">
      <inkml:brushProperty name="width" value="0.05" units="cm"/>
      <inkml:brushProperty name="height" value="0.05" units="cm"/>
    </inkml:brush>
  </inkml:definitions>
  <inkml:trace contextRef="#ctx0" brushRef="#br0">130 35 5527 0 0,'0'0'423'0'0,"0"-2"37"0"0,-1 0-990 0 0,1 0 1220 0 0,0 1 1 0 0,-1-1-1 0 0,1 0 1 0 0,-1 1-1 0 0,1-1 0 0 0,-1 0 1 0 0,0 1-1 0 0,1-1 1 0 0,-1 1-1 0 0,0-1 1 0 0,0 1-1 0 0,0-1 1 0 0,0 1-1 0 0,-1 0 1 0 0,-1-3-1 0 0,-3 1 182 0 0,4 2-66 0 0,0 2-246 0 0,-2 0-430 0 0,1 1 1 0 0,-1 0 0 0 0,1 0-1 0 0,-1 0 1 0 0,1 0 0 0 0,0 1 0 0 0,0-1-1 0 0,0 1 1 0 0,0 0 0 0 0,0 0-1 0 0,0 0 1 0 0,1 0 0 0 0,0 0 0 0 0,-1 1-1 0 0,-1 4 1 0 0,-5 9 265 0 0,-12 35 0 0 0,17-41-261 0 0,-1 5 178 0 0,-5 29 0 0 0,5-22-47 0 0,5-23-256 0 0,0 1 0 0 0,0 0 0 0 0,0-1 0 0 0,-1 1 0 0 0,1 0 0 0 0,0-1 1 0 0,0 1-1 0 0,0 0 0 0 0,0-1 0 0 0,1 1 0 0 0,-1 0 0 0 0,0-1 0 0 0,0 1 0 0 0,0 0 0 0 0,0-1 0 0 0,1 1 0 0 0,0 1 0 0 0,-1-1 20 0 0,1 2 59 0 0,0-1-16 0 0,10 13-56 0 0,-7-14-15 0 0,-2 0 5 0 0,-1-1-5 0 0,-1 0 1 0 0,1 0-1 0 0,0 0 1 0 0,0 0-1 0 0,-1 0 1 0 0,1 0-1 0 0,0 0 1 0 0,-1 0-1 0 0,1 0 1 0 0,0 0-1 0 0,0 0 1 0 0,-1 0-1 0 0,1-1 1 0 0,0 1-1 0 0,-1 0 1 0 0,1 0-1 0 0,0-1 1 0 0,-1 1-1 0 0,2-1 1 0 0,0 0 0 0 0,2-1 0 0 0,0 0 0 0 0,1-1 0 0 0,-1 1 0 0 0,0-1 0 0 0,0 0 0 0 0,0 0 1 0 0,-1 0-1 0 0,1 0 0 0 0,-1-1 0 0 0,0 1 0 0 0,0-1 0 0 0,5-8 0 0 0,2-4 14 0 0,14-34-1 0 0,-20 40-25 0 0,28-75-223 0 0,-33 90 240 0 0,-1 1 22 0 0,0 12-8 0 0,-1 4-18 0 0,1-1 0 0 0,2 33 0 0 0,0-48-43 0 0,1-1-1 0 0,0 0 0 0 0,0 0 1 0 0,0 0-1 0 0,0 0 1 0 0,1 0-1 0 0,3 7 1 0 0,6 4-4207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5.857"/>
    </inkml:context>
    <inkml:brush xml:id="br0">
      <inkml:brushProperty name="width" value="0.05" units="cm"/>
      <inkml:brushProperty name="height" value="0.05" units="cm"/>
    </inkml:brush>
  </inkml:definitions>
  <inkml:trace contextRef="#ctx0" brushRef="#br0">17 1 7367 0 0,'0'0'4051'0'0,"0"2"-2238"0"0,-10 48 3138 0 0,7-28-3871 0 0,0 34 0 0 0,2-47-1121 0 0,1 3 1342 0 0,2-11-736 0 0,3-6-533 0 0,21-38 146 0 0,-21 33-178 0 0,0 1 0 0 0,1 0-1 0 0,0 0 1 0 0,1 0 0 0 0,-1 0 0 0 0,2 1 0 0 0,-1 0-1 0 0,10-7 1 0 0,-16 14 0 0 0,-1 1 0 0 0,1 0 0 0 0,-1-1 0 0 0,1 1 0 0 0,-1-1 0 0 0,1 1 0 0 0,0 0 0 0 0,-1-1 0 0 0,1 1 0 0 0,0 0 0 0 0,-1-1 0 0 0,1 1 0 0 0,0 0 0 0 0,0 0 0 0 0,1 0 0 0 0,-1 1 0 0 0,0-1 0 0 0,0 1-1 0 0,1-1 1 0 0,-1 1 0 0 0,0 0 0 0 0,0-1 0 0 0,0 1 0 0 0,0 0-1 0 0,0 0 1 0 0,0 0 0 0 0,0 0 0 0 0,0 0 0 0 0,-1 0 0 0 0,1 0-1 0 0,0 0 1 0 0,-1 0 0 0 0,1 1 0 0 0,0-1 0 0 0,-1 0 0 0 0,1 0-1 0 0,-1 0 1 0 0,0 1 0 0 0,1 1 0 0 0,1 5 24 0 0,-1-1 1 0 0,1 0-1 0 0,-1 11 0 0 0,0-5 12 0 0,-1 0-1 0 0,0-1 0 0 0,-5 26 1 0 0,4-35-24 0 0,1 1 1 0 0,-1 0-1 0 0,1 0 0 0 0,0 0 1 0 0,0 5-1 0 0,0 14-436 0 0,-2 0-1698 0 0,2-20 327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16.341"/>
    </inkml:context>
    <inkml:brush xml:id="br0">
      <inkml:brushProperty name="width" value="0.05" units="cm"/>
      <inkml:brushProperty name="height" value="0.05" units="cm"/>
    </inkml:brush>
  </inkml:definitions>
  <inkml:trace contextRef="#ctx0" brushRef="#br0">173 394 3679 0 0,'0'0'608'0'0,"0"-2"579"0"0,-2-2-191 0 0,0 0 0 0 0,0 0-1 0 0,-1 0 1 0 0,1 1 0 0 0,-1-1 0 0 0,-4-4-1 0 0,4 6-616 0 0,0-1 0 0 0,0 0-1 0 0,0 1 1 0 0,0 0 0 0 0,-1-1-1 0 0,1 1 1 0 0,-5-1 0 0 0,5 2-290 0 0,1 0 1 0 0,-1 0-1 0 0,1 0 1 0 0,-1 1 0 0 0,1-1-1 0 0,-1 1 1 0 0,1 0 0 0 0,-1 0-1 0 0,1 0 1 0 0,-1 0-1 0 0,1 0 1 0 0,-1 0 0 0 0,0 1-1 0 0,1-1 1 0 0,-1 1 0 0 0,1 0-1 0 0,0-1 1 0 0,-1 1 0 0 0,1 1-1 0 0,0-1 1 0 0,-1 0-1 0 0,1 0 1 0 0,0 1 0 0 0,0-1-1 0 0,0 1 1 0 0,0 0 0 0 0,-3 3-1 0 0,0 1 48 0 0,-1 1-1 0 0,1-1 1 0 0,1 1-1 0 0,-1 0 1 0 0,1 0-1 0 0,0 1 1 0 0,1-1-1 0 0,0 1 1 0 0,0 0 0 0 0,1-1-1 0 0,0 1 1 0 0,0 1-1 0 0,1-1 1 0 0,-1 14-1 0 0,2-19-88 0 0,0 1 0 0 0,0-1 0 0 0,1 1 0 0 0,0-1 0 0 0,-1 1 0 0 0,1-1 0 0 0,1 0 0 0 0,-1 1 0 0 0,0-1 0 0 0,1 0 0 0 0,2 3 0 0 0,4 6 24 0 0,6 0 0 0 0,1-6 2 0 0,-8-5-9 0 0,-3-3-57 0 0,0 1 0 0 0,1-1 0 0 0,-1 1 0 0 0,0-1 0 0 0,0 0 0 0 0,0-1 0 0 0,0 1 0 0 0,0-1 0 0 0,0 0 0 0 0,6-6 0 0 0,-5 3-1 0 0,0 0 0 0 0,-1-1 0 0 0,1 1 0 0 0,-1-1 0 0 0,0 0 0 0 0,-1-1 0 0 0,0 1 0 0 0,3-10 0 0 0,1-9-38 0 0,4-29 0 0 0,-11 54 30 0 0,4-29-80 0 0,-2 0 0 0 0,-2 0 1 0 0,-3-36-1 0 0,2 58 57 0 0,-17-156-325 0 0,9 133 281 0 0,9 30 68 0 0,0 0 0 0 0,-1 0 0 0 0,1 0 0 0 0,-1 0 1 0 0,0 0-1 0 0,1 0 0 0 0,-1 0 0 0 0,0 0 0 0 0,1 1 1 0 0,-1-1-1 0 0,0 0 0 0 0,-1 0 0 0 0,2 1 0 0 0,-1-1 0 0 0,1 1 0 0 0,-1 0 0 0 0,1 0 0 0 0,-1 0 0 0 0,1 0 0 0 0,0 0 0 0 0,-1 0 0 0 0,1 0 0 0 0,-1 0 0 0 0,1 0 0 0 0,-1 0 0 0 0,1 0 0 0 0,-1 0 0 0 0,1 0 0 0 0,0 0 0 0 0,-1 1 0 0 0,1-1 0 0 0,-1 0 0 0 0,1 0-1 0 0,-1 0 1 0 0,1 1 0 0 0,0-1 0 0 0,-1 0 0 0 0,1 0 0 0 0,0 1 0 0 0,-1-1 0 0 0,1 0 0 0 0,-1 1 0 0 0,0 1 12 0 0,0-1-1 0 0,0 1 0 0 0,0 0 1 0 0,0-1-1 0 0,0 1 0 0 0,0 0 1 0 0,0 0-1 0 0,1 0 0 0 0,-1-1 1 0 0,1 1-1 0 0,-1 4 1 0 0,-1 24 97 0 0,2-20-45 0 0,2 188 1100 0 0,1-65-422 0 0,-2-111-452 0 0,5 30-1 0 0,-3-37-159 0 0,-3-13-63 0 0,1 0-3 0 0,6 24 64 0 0,-7-24-91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23.136"/>
    </inkml:context>
    <inkml:brush xml:id="br0">
      <inkml:brushProperty name="width" value="0.05" units="cm"/>
      <inkml:brushProperty name="height" value="0.05" units="cm"/>
    </inkml:brush>
  </inkml:definitions>
  <inkml:trace contextRef="#ctx0" brushRef="#br0">239 119 6303 0 0,'4'-36'680'0'0,"-3"31"-179"0"0,-1 0-1 0 0,0 0 0 0 0,-1 0 1 0 0,0 0-1 0 0,1 0 0 0 0,-1 0 0 0 0,-1 1 1 0 0,1-1-1 0 0,-1 0 0 0 0,0 0 1 0 0,0 1-1 0 0,-5-9 0 0 0,5 12-317 0 0,0-1-1 0 0,0 1 0 0 0,0 0 0 0 0,0 0 1 0 0,0 0-1 0 0,0 0 0 0 0,0 1 0 0 0,0-1 1 0 0,0 1-1 0 0,0-1 0 0 0,-1 1 0 0 0,1 0 1 0 0,0-1-1 0 0,-3 1 0 0 0,0 0 291 0 0,3 0-397 0 0,0 1 0 0 0,0-1-1 0 0,0 1 1 0 0,0 0 0 0 0,0-1 0 0 0,0 1 0 0 0,1 0 0 0 0,-1 0 0 0 0,0 0-1 0 0,1 0 1 0 0,-1 0 0 0 0,0 1 0 0 0,-1 1 0 0 0,2-2 39 0 0,-6 5 93 0 0,2 0 0 0 0,-1 1 0 0 0,1-1-1 0 0,-6 10 1 0 0,-2 1 113 0 0,1 1-22 0 0,0-1 0 0 0,2 2 1 0 0,0-1-1 0 0,1 1 0 0 0,-11 34 0 0 0,10-19 116 0 0,1 1 0 0 0,-7 54 0 0 0,15-73-267 0 0,-1 0 0 0 0,3 27 0 0 0,-1-36-111 0 0,1 1 1 0 0,1-1-1 0 0,-1 0 0 0 0,1 0 1 0 0,0 0-1 0 0,1 0 0 0 0,0 0 1 0 0,4 7-1 0 0,1-4 22 0 0,-5-8-41 0 0,-1 0 0 0 0,1-1 0 0 0,0 1 0 0 0,0-1 0 0 0,0 0 0 0 0,0 0 0 0 0,0 0 0 0 0,0 0 0 0 0,0 0 0 0 0,0-1 0 0 0,0 1 0 0 0,0-1 0 0 0,0 0 0 0 0,1 0 0 0 0,-1 0 0 0 0,0 0 1 0 0,0-1-1 0 0,0 1 0 0 0,0-1 0 0 0,0 0 0 0 0,0 1 0 0 0,0-1 0 0 0,0-1 0 0 0,0 1 0 0 0,0 0 0 0 0,0-1 0 0 0,-1 0 0 0 0,1 1 0 0 0,-1-1 0 0 0,1 0 0 0 0,2-3 0 0 0,6-12 19 0 0,-1 0-1 0 0,0 0 1 0 0,-1-1-1 0 0,12-35 1 0 0,6-12 48 0 0,-24 60-69 0 0,0 2 1 0 0,8-23-1 0 0,-8 60-141 0 0,-6 40 198 0 0,1-42 19 0 0,3 57-1 0 0,0-81-27 0 0,-1-8-47 0 0,11 35-73 0 0,-11-33-221 0 0,7 10-2500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23.788"/>
    </inkml:context>
    <inkml:brush xml:id="br0">
      <inkml:brushProperty name="width" value="0.05" units="cm"/>
      <inkml:brushProperty name="height" value="0.05" units="cm"/>
    </inkml:brush>
  </inkml:definitions>
  <inkml:trace contextRef="#ctx0" brushRef="#br0">1 78 3223 0 0,'1'-2'240'0'0,"3"-12"751"0"0,-2 5 737 0 0,0 0 1 0 0,1 0-1 0 0,1 0 1 0 0,8-17 4228 0 0,-12 29-5572 0 0,1 20 205 0 0,-2 0 0 0 0,0-1 1 0 0,-10 43-1 0 0,6-38 269 0 0,-3 53 1 0 0,10-64-499 0 0,-2-14-218 0 0,0 0 39 0 0,0-2-147 0 0,0 1 0 0 0,0-1 1 0 0,0 1-1 0 0,0 0 0 0 0,0-1 0 0 0,0 1 0 0 0,0-1 0 0 0,0 1 0 0 0,1-1 0 0 0,-1 1 0 0 0,0-1 0 0 0,0 1 1 0 0,0-1-1 0 0,1 1 0 0 0,-1-1 0 0 0,0 1 0 0 0,1-1 0 0 0,0 1 0 0 0,3-4-1 0 0,1-1 0 0 0,0 0 1 0 0,-1 0-1 0 0,6-6 0 0 0,0 2 19 0 0,15-7 11 0 0,-10 8-65 0 0,-11 8-4 0 0,-2 0-4 0 0,1-1-30 0 0,2 0 6 0 0,13 6-41 0 0,-15-5 67 0 0,-1 0 0 0 0,0 0 0 0 0,1 0 0 0 0,-1 1 0 0 0,0-1 0 0 0,1 1 0 0 0,-1-1 0 0 0,0 1 0 0 0,0 0 0 0 0,2 3 0 0 0,6 4-6 0 0,1-3-29 0 0,-8-4 31 0 0,2 0 9 0 0,14-4 4 0 0,-14 2-2 0 0,5-2 0 0 0,9-13 0 0 0,-16 12 11 0 0,0-1 0 0 0,0 0 0 0 0,0 0-1 0 0,0-1 1 0 0,0 1 0 0 0,-1-1 0 0 0,0 1 0 0 0,0-1-1 0 0,0 0 1 0 0,0 0 0 0 0,-1 0 0 0 0,0 0 0 0 0,1-5-1 0 0,0-11 85 0 0,0-38-1 0 0,-2 50-87 0 0,-2-48-65 0 0,1 46-106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24.133"/>
    </inkml:context>
    <inkml:brush xml:id="br0">
      <inkml:brushProperty name="width" value="0.05" units="cm"/>
      <inkml:brushProperty name="height" value="0.05" units="cm"/>
    </inkml:brush>
  </inkml:definitions>
  <inkml:trace contextRef="#ctx0" brushRef="#br0">1 0 11111 0 0,'0'0'5746'0'0,"0"3"-4940"0"0,3 17 402 0 0,2 0 0 0 0,0 0-1 0 0,14 33 1 0 0,-18-48-1111 0 0,3 7-5 0 0,5 7 8 0 0,-6-16-101 0 0,-1 0-17 0 0,0-1-224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5:24.980"/>
    </inkml:context>
    <inkml:brush xml:id="br0">
      <inkml:brushProperty name="width" value="0.05" units="cm"/>
      <inkml:brushProperty name="height" value="0.05" units="cm"/>
    </inkml:brush>
  </inkml:definitions>
  <inkml:trace contextRef="#ctx0" brushRef="#br0">3 45 5527 0 0,'0'0'1387'0'0,"-1"-3"-950"0"0,0-6 25 0 0,0 6 88 0 0,1 1 40 0 0,0-11 3528 0 0,3 12-3702 0 0,-3 0-351 0 0,1 0-1 0 0,-1 0 1 0 0,1 0 0 0 0,0 1-1 0 0,0-1 1 0 0,0 0-1 0 0,-1 1 1 0 0,1-1-1 0 0,0 0 1 0 0,0 1-1 0 0,1-1 353 0 0,1 0-72 0 0,1 0-185 0 0,1 0-1 0 0,-1 1 0 0 0,1-1 1 0 0,-1 1-1 0 0,1 0 0 0 0,-1 0 0 0 0,6 1 1 0 0,15 0 525 0 0,7 5-109 0 0,-16-5-237 0 0,26 1-1 0 0,-20-3-87 0 0,-13 2-145 0 0,1 0-1 0 0,-1 1 1 0 0,1 0 0 0 0,14 6-1 0 0,-17-6-20 0 0,-1 0 0 0 0,0 0 0 0 0,-1 1 0 0 0,1 0 0 0 0,0 0 0 0 0,-1 0 1 0 0,0 1-1 0 0,1-1 0 0 0,-1 1 0 0 0,-1 1 0 0 0,1-1 0 0 0,-1 1 0 0 0,7 8 0 0 0,19 30 404 0 0,-29-41-417 0 0,1 1-12 0 0,19 26 48 0 0,-5-4-10 0 0,-15-24-96 0 0,5 6 54 0 0,4 8 67 0 0,-1 0 0 0 0,0 1 0 0 0,10 25 0 0 0,-16-31-21 0 0,-3-6-85 0 0,9 18 160 0 0,-2-10-97 0 0,-7-11-77 0 0,0-1 1 0 0,1 0-1 0 0,-1 1 0 0 0,0-1 1 0 0,0 0-1 0 0,1 1 0 0 0,-1-1 1 0 0,0 1-1 0 0,0-1 0 0 0,0 0 0 0 0,0 1 1 0 0,1-1-1 0 0,-1 1 0 0 0,0-1 1 0 0,0 0-1 0 0,0 1 0 0 0,0-1 1 0 0,0 1-1 0 0,0-1 0 0 0,0 0 0 0 0,0 1 1 0 0,0-1-1 0 0,-1 1 0 0 0,3 4 54 0 0,12 12-33 0 0,-1-4-13 0 0,1-1 31 0 0,-2 1-31 0 0,-1-1-11 0 0,1 1 0 0 0,-1-1 0 0 0,6 7 1 0 0,-15-17-1 0 0,6 4 52 0 0,1 1-30 0 0,-7-5 31 0 0,0 0 0 0 0,8 6-31 0 0,3 1 20 0 0,1-1-20 0 0,1-2 20 0 0,0-1-31 0 0,-1-2 0 0 0,-5 0 41 0 0,-5-3-53 0 0,15 2 14 0 0,-5-2 29 0 0,-1 2-31 0 0,-1 0 0 0 0,-7-1 31 0 0,7 2-31 0 0,3-2-11 0 0,7 1 0 0 0,-16-2 0 0 0,10-1 0 0 0,0-1 0 0 0,-1 0 0 0 0,0-1 0 0 0,-2-1 11 0 0,-7 2 31 0 0,8-1-31 0 0,1-2-11 0 0,3 1 0 0 0,-3-2 0 0 0,-1-2 0 0 0,0-1 0 0 0,-1 1 11 0 0,-7 5 31 0 0,14-7-32 0 0,-2 5 27 0 0,-5 3-9 0 0,5-1-28 0 0,-2 1 0 0 0,10-1-4 0 0,-22 4-29 0 0,0 1-39 0 0,-1-2-504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24.534"/>
    </inkml:context>
    <inkml:brush xml:id="br0">
      <inkml:brushProperty name="width" value="0.05" units="cm"/>
      <inkml:brushProperty name="height" value="0.05" units="cm"/>
    </inkml:brush>
  </inkml:definitions>
  <inkml:trace contextRef="#ctx0" brushRef="#br0">59 14 5063 0 0,'0'0'390'0'0,"0"-1"-252"0"0,8-11 9270 0 0,-4 26-5262 0 0,-3-6-5380 0 0,-2 20 2279 0 0,-1-1 0 0 0,-1 1 0 0 0,-10 44 0 0 0,4-22-162 0 0,-4 15-29 0 0,5-23-266 0 0,-6 66 0 0 0,15-102-579 0 0,-6 21 84 0 0,4-22-107 0 0,0 1-7 0 0,-2 11-3002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26.416"/>
    </inkml:context>
    <inkml:brush xml:id="br0">
      <inkml:brushProperty name="width" value="0.05" units="cm"/>
      <inkml:brushProperty name="height" value="0.05" units="cm"/>
    </inkml:brush>
  </inkml:definitions>
  <inkml:trace contextRef="#ctx0" brushRef="#br0">1 90 3223 0 0,'0'0'6736'0'0,"1"2"-5825"0"0,3 6-376 0 0,-1-1 1 0 0,0 1-1 0 0,0 0 0 0 0,-1 0 0 0 0,0 0 1 0 0,0 0-1 0 0,0 11 0 0 0,1 61 2115 0 0,-3-64-2086 0 0,1-4 1679 0 0,2-21 337 0 0,1-2-2989 0 0,4-10 453 0 0,1 0-1 0 0,1 1 0 0 0,1 0 0 0 0,18-25 0 0 0,-5 10-32 0 0,-19 26-12 0 0,0 1 0 0 0,1-1-1 0 0,0 1 1 0 0,1 1 0 0 0,0-1 0 0 0,0 1 0 0 0,1 0 0 0 0,15-10-1 0 0,-22 15-52 0 0,3 16-77 0 0,-3-5 127 0 0,-1-1-1 0 0,-1 1 0 0 0,0 0 1 0 0,0 0-1 0 0,-4 15 1 0 0,3-14 37 0 0,0-1 1 0 0,0 1-1 0 0,1 0 1 0 0,0 12-1 0 0,1-17-10 0 0,4 18 162 0 0,-4-20-176 0 0,1 0 4 0 0,-1-1 0 0 0,0 0 0 0 0,1 0 0 0 0,0 0 0 0 0,0 1 0 0 0,-1-1 1 0 0,1 0-1 0 0,0 0 0 0 0,1 0 0 0 0,-1 0 0 0 0,0-1 0 0 0,1 1 0 0 0,-1 0 0 0 0,1 0 0 0 0,-1-1 1 0 0,1 1-1 0 0,0-1 0 0 0,-1 1 0 0 0,1-1 0 0 0,2 1 0 0 0,7 3 46 0 0,3-4 9 0 0,-8-2-49 0 0,0 0 0 0 0,1 1 0 0 0,-1-2 0 0 0,0 1 0 0 0,0-1 0 0 0,0 0 0 0 0,0 0 0 0 0,0-1-1 0 0,0 0 1 0 0,0 0 0 0 0,-1 0 0 0 0,0-1 0 0 0,1 1 0 0 0,-1-1 0 0 0,-1 0 0 0 0,1-1 0 0 0,5-5 0 0 0,1-2-11 0 0,0 0 1 0 0,-1 0-1 0 0,-1-1 0 0 0,1-1 1 0 0,-2 1-1 0 0,0-2 0 0 0,-1 1 1 0 0,6-16-1 0 0,-11 25 44 0 0,0-5 29 0 0,-2 10-79 0 0,-1-16 83 0 0,-3 11-159 0 0,3 5 77 0 0,0-1-1 0 0,-1 0 0 0 0,1 0 1 0 0,-1 1-1 0 0,1-1 0 0 0,-1 1 0 0 0,1-1 1 0 0,-1 1-1 0 0,1 0 0 0 0,-1 0 1 0 0,1 0-1 0 0,-1 0 0 0 0,1 0 0 0 0,-1 0 1 0 0,1 0-1 0 0,-1 0 0 0 0,0 0 0 0 0,1 1 1 0 0,-1-1-1 0 0,1 1 0 0 0,0-1 1 0 0,-1 1-1 0 0,1-1 0 0 0,-1 1 0 0 0,1 0 1 0 0,-2 1-1 0 0,1-1-40 0 0,-2 2 29 0 0,-1 0 0 0 0,1 0-1 0 0,1 1 1 0 0,-1-1 0 0 0,0 1-1 0 0,1-1 1 0 0,0 1-1 0 0,0 0 1 0 0,0 1 0 0 0,0-1-1 0 0,-2 6 1 0 0,1-1-3 0 0,0 1 0 0 0,0-1-1 0 0,1 1 1 0 0,-3 16 0 0 0,5-22 12 0 0,0-1 0 0 0,1 0 0 0 0,-1 1 0 0 0,1-1 0 0 0,-1 1 0 0 0,1-1 0 0 0,0 1 0 0 0,0-1 0 0 0,1 5 0 0 0,1-2 0 0 0,1 8 0 0 0,2-1 0 0 0,4 0 0 0 0,-6-10-184 0 0,1 0 0 0 0,-1 0-1 0 0,1 0 1 0 0,-1 0 0 0 0,1-1-1 0 0,0 1 1 0 0,0-1 0 0 0,0 0 0 0 0,0 0-1 0 0,1-1 1 0 0,-1 1 0 0 0,0-1-1 0 0,1 0 1 0 0,7 1 0 0 0,3-1-765 0 0,1-1 1 0 0,-1-1-1 0 0,20-2 1 0 0,-23 1-1126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26.942"/>
    </inkml:context>
    <inkml:brush xml:id="br0">
      <inkml:brushProperty name="width" value="0.05" units="cm"/>
      <inkml:brushProperty name="height" value="0.05" units="cm"/>
    </inkml:brush>
  </inkml:definitions>
  <inkml:trace contextRef="#ctx0" brushRef="#br0">111 316 8783 0 0,'0'0'794'0'0,"-1"-2"-652"0"0,-2-18-6 0 0,2 16 325 0 0,-1 0 1 0 0,0-1-1 0 0,0 1 0 0 0,0 0 0 0 0,0 0 0 0 0,-1 0 0 0 0,1 1 0 0 0,-1-1 1 0 0,0 1-1 0 0,0-1 0 0 0,0 1 0 0 0,-1 0 0 0 0,-5-4 2072 0 0,-4 9-2081 0 0,10-2-410 0 0,1 1 0 0 0,0-1 0 0 0,0 1 0 0 0,-1 0 0 0 0,1 0 0 0 0,0 0 0 0 0,0 0 0 0 0,0 1 0 0 0,0-1 0 0 0,0 0 0 0 0,0 1 0 0 0,0-1 0 0 0,0 1 0 0 0,1 0 0 0 0,-2 2 0 0 0,0-1 18 0 0,1 0-1 0 0,0 1 1 0 0,1-1 0 0 0,-1 1 0 0 0,1 0 0 0 0,-1-1 0 0 0,1 1 0 0 0,-1 6 0 0 0,1-5-3 0 0,0 0 0 0 0,1 0 0 0 0,-1 0 0 0 0,1-1 0 0 0,0 1 0 0 0,0 0 0 0 0,1 0 0 0 0,0 0 0 0 0,-1 0 0 0 0,2 0 0 0 0,-1-1 0 0 0,0 1 0 0 0,1-1 0 0 0,0 1 0 0 0,0-1 0 0 0,0 1 0 0 0,1-1 0 0 0,0 0 0 0 0,-1 0 0 0 0,7 6 0 0 0,-7-8 43 0 0,0-1-4 0 0,0 0-73 0 0,0 0 1 0 0,0 0-1 0 0,0-1 0 0 0,0 1 0 0 0,0 0 0 0 0,0-1 1 0 0,0 0-1 0 0,0 1 0 0 0,1-1 0 0 0,-1 0 0 0 0,0 0 1 0 0,0 0-1 0 0,0-1 0 0 0,0 1 0 0 0,0 0 1 0 0,1-1-1 0 0,1 0 0 0 0,0-1 2 0 0,-1 1 0 0 0,0-1-1 0 0,1 0 1 0 0,-1 0 0 0 0,0 0 0 0 0,0-1 0 0 0,0 1 0 0 0,0-1-1 0 0,3-3 1 0 0,0-2 10 0 0,-1 0 0 0 0,1 0 0 0 0,-1 0 1 0 0,0 0-1 0 0,-1-1 0 0 0,0 0 0 0 0,3-12 0 0 0,4-18 13 0 0,-2 0 0 0 0,-2-1 0 0 0,3-41 0 0 0,-1-22-222 0 0,-8 101 121 0 0,-9 14-75 0 0,4-2 121 0 0,0 1 0 0 0,1-1-1 0 0,0 0 1 0 0,1 1 0 0 0,0 0-1 0 0,0-1 1 0 0,1 1 0 0 0,1 13 0 0 0,-1-1 13 0 0,-4 253 641 0 0,6-252-524 0 0,-1-15-616 0 0,2-1-3269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27.505"/>
    </inkml:context>
    <inkml:brush xml:id="br0">
      <inkml:brushProperty name="width" value="0.05" units="cm"/>
      <inkml:brushProperty name="height" value="0.05" units="cm"/>
    </inkml:brush>
  </inkml:definitions>
  <inkml:trace contextRef="#ctx0" brushRef="#br0">86 413 6447 0 0,'0'0'499'0'0,"1"-2"-328"0"0,4-8 812 0 0,0 0 1 0 0,0 0-1 0 0,5-19 1 0 0,-8 23-426 0 0,-1 1 0 0 0,0-1 0 0 0,0 0 0 0 0,-1 1 1 0 0,0-1-1 0 0,0 0 0 0 0,0 1 0 0 0,0-1 0 0 0,-3-9 1 0 0,3 14-499 0 0,0 0 1 0 0,0 0-1 0 0,-1 0 1 0 0,1 0-1 0 0,0 0 1 0 0,-1 0 0 0 0,1 0-1 0 0,-1 0 1 0 0,1 0-1 0 0,-1 0 1 0 0,1 1-1 0 0,-1-1 1 0 0,0 0-1 0 0,0 0 1 0 0,1 0 0 0 0,-1 1-1 0 0,0-1 1 0 0,0 0-1 0 0,0 1 1 0 0,0-1-1 0 0,0 1 1 0 0,0-1-1 0 0,0 1 1 0 0,0-1 0 0 0,0 1-1 0 0,0 0 1 0 0,0 0-1 0 0,0-1 1 0 0,0 1-1 0 0,0 0 1 0 0,0 0 0 0 0,0 0-1 0 0,0 0 1 0 0,0 0-1 0 0,0 0 1 0 0,0 0-1 0 0,0 0 1 0 0,0 1-1 0 0,0-1 1 0 0,0 0 0 0 0,-2 2-1 0 0,-2-1 10 0 0,1 1-1 0 0,0 0 1 0 0,0 1 0 0 0,0-1 0 0 0,0 1-1 0 0,0-1 1 0 0,1 1 0 0 0,-6 6-1 0 0,4-2-13 0 0,0-1-1 0 0,0 1 1 0 0,1 0-1 0 0,1 1 1 0 0,-1-1-1 0 0,1 1 1 0 0,-4 14-1 0 0,6-18-4 0 0,1 0 0 0 0,-1 0-1 0 0,1 0 1 0 0,0 0 0 0 0,1 0-1 0 0,-1 0 1 0 0,1 0 0 0 0,-1-1-1 0 0,1 1 1 0 0,3 7 0 0 0,-3-8 7 0 0,0 0 0 0 0,0 0 0 0 0,0-1 0 0 0,0 1 0 0 0,1 0 0 0 0,-1-1 0 0 0,1 1 0 0 0,-1 0-1 0 0,1-1 1 0 0,0 0 0 0 0,0 1 0 0 0,1-1 0 0 0,-1 0 0 0 0,0 0 0 0 0,1 0 0 0 0,-1-1 0 0 0,1 1 0 0 0,-1-1 0 0 0,6 3 0 0 0,-6-3-43 0 0,-1-1 0 0 0,1 0-1 0 0,0 1 1 0 0,0-1-1 0 0,0 0 1 0 0,0 0-1 0 0,0 0 1 0 0,0 0-1 0 0,0-1 1 0 0,-1 1-1 0 0,1 0 1 0 0,0-1-1 0 0,0 0 1 0 0,0 1-1 0 0,0-1 1 0 0,-1 0-1 0 0,1 0 1 0 0,0 0-1 0 0,2-1 1 0 0,-1-1 15 0 0,1 0 1 0 0,0 0 0 0 0,-1 0 0 0 0,0 0-1 0 0,1-1 1 0 0,2-4 0 0 0,2-3 12 0 0,-2 0 0 0 0,0-1-1 0 0,0 1 1 0 0,-1-1 0 0 0,-1 0 0 0 0,7-25 0 0 0,25-146 10 0 0,-25 125-162 0 0,3-23-124 0 0,-14 79 166 0 0,-8 15-4 0 0,1 6 139 0 0,1-1 0 0 0,0 1-1 0 0,1 0 1 0 0,1 0 0 0 0,-2 36 0 0 0,-3 14 453 0 0,-7 62 454 0 0,9-52-567 0 0,4-71-335 0 0,2 14 18 0 0,2-9-196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28.522"/>
    </inkml:context>
    <inkml:brush xml:id="br0">
      <inkml:brushProperty name="width" value="0.05" units="cm"/>
      <inkml:brushProperty name="height" value="0.05" units="cm"/>
    </inkml:brush>
  </inkml:definitions>
  <inkml:trace contextRef="#ctx0" brushRef="#br0">218 57 8463 0 0,'0'0'388'0'0,"0"-2"-10"0"0,-2-18-224 0 0,2 19 45 0 0,-1-1-1 0 0,1 1 1 0 0,0-1-1 0 0,-1 1 0 0 0,1-1 1 0 0,-1 1-1 0 0,1 0 0 0 0,-1-1 1 0 0,0 1-1 0 0,0 0 1 0 0,1-1-1 0 0,-1 1 0 0 0,0 0 1 0 0,0 0-1 0 0,0 0 1 0 0,-1-1-1 0 0,1 1 0 0 0,0 0 1 0 0,0 1-1 0 0,-1-1 0 0 0,1 0 1 0 0,0 0-1 0 0,-1 1 1 0 0,1-1-1 0 0,0 0 0 0 0,-1 1 1 0 0,-2-1-1 0 0,3 1 27 0 0,-2-1-7 0 0,0 0 0 0 0,1 1-1 0 0,-1-1 1 0 0,0 1 0 0 0,0 0-1 0 0,0 0 1 0 0,0 0 0 0 0,0 0-1 0 0,1 0 1 0 0,-1 1 0 0 0,0-1-1 0 0,0 1 1 0 0,0 0 0 0 0,-4 2 0 0 0,3-1-5 0 0,-1 1 1 0 0,1-1 0 0 0,0 1-1 0 0,1 0 1 0 0,-1 0 0 0 0,0 1 0 0 0,1-1-1 0 0,-4 5 1 0 0,-3 6 231 0 0,0 1 1 0 0,1 1-1 0 0,-12 27 0 0 0,19-39-371 0 0,-8 18 308 0 0,1 0 1 0 0,1 1-1 0 0,-8 41 0 0 0,14-52-322 0 0,0 0-1 0 0,1-1 0 0 0,0 1 1 0 0,1 0-1 0 0,1 0 0 0 0,-1 0 1 0 0,2 0-1 0 0,0 0 0 0 0,4 14 1 0 0,-4-21-56 0 0,1 0 0 0 0,0 0 0 0 0,0-1 0 0 0,0 1 0 0 0,1-1 0 0 0,-1 0 1 0 0,1 1-1 0 0,0-2 0 0 0,0 1 0 0 0,1 0 0 0 0,-1-1 0 0 0,8 4 0 0 0,-7-4-41 0 0,-1-1 0 0 0,1 0 0 0 0,0 0 0 0 0,0 0 0 0 0,1-1 0 0 0,-1 1 0 0 0,0-1-1 0 0,0-1 1 0 0,9 1 0 0 0,19-2-2228 0 0,-4-5-4357 0 0,-15-1 88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28.900"/>
    </inkml:context>
    <inkml:brush xml:id="br0">
      <inkml:brushProperty name="width" value="0.05" units="cm"/>
      <inkml:brushProperty name="height" value="0.05" units="cm"/>
    </inkml:brush>
  </inkml:definitions>
  <inkml:trace contextRef="#ctx0" brushRef="#br0">55 0 4143 0 0,'0'0'12204'0'0,"-1"3"-11313"0"0,-7 18 101 0 0,0 1 0 0 0,1 0 0 0 0,-4 28 0 0 0,7-31-553 0 0,-2 8-56 0 0,2 1 1 0 0,1 0-1 0 0,1 30 1 0 0,1-54-367 0 0,1-1 0 0 0,0 1 0 0 0,1 0 0 0 0,-1 0 0 0 0,0-1 0 0 0,3 7 0 0 0,-2-3-33 0 0,0-5-86 0 0,-1 1 2 0 0,4 5-132 0 0,-3-5-598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29.276"/>
    </inkml:context>
    <inkml:brush xml:id="br0">
      <inkml:brushProperty name="width" value="0.05" units="cm"/>
      <inkml:brushProperty name="height" value="0.05" units="cm"/>
    </inkml:brush>
  </inkml:definitions>
  <inkml:trace contextRef="#ctx0" brushRef="#br0">112 60 4607 0 0,'0'-2'208'0'0,"-1"-15"125"0"0,-1 15-146 0 0,2 0 1261 0 0,-4-1 1432 0 0,4 2-2796 0 0,0 1 1 0 0,0 0 0 0 0,0 0 0 0 0,0 0-1 0 0,0-1 1 0 0,-1 1 0 0 0,1 0 0 0 0,0 0 0 0 0,0 0-1 0 0,0 0 1 0 0,0-1 0 0 0,0 1 0 0 0,-1 0 0 0 0,1 0-1 0 0,0 0 1 0 0,0 0 0 0 0,0 0 0 0 0,-1-1-1 0 0,1 1 1 0 0,0 0 0 0 0,0 0 0 0 0,-1 0 0 0 0,1 0-1 0 0,0 0 1 0 0,0 0 0 0 0,0 0 0 0 0,-1 0-1 0 0,1 0 1 0 0,0 0 0 0 0,0 0 0 0 0,-1 0 0 0 0,1 0-1 0 0,0 0 1 0 0,-1 0 0 0 0,-1 1 217 0 0,-1-1 0 0 0,0 1 0 0 0,0 0 0 0 0,1 0 0 0 0,-1 0 0 0 0,1 0 0 0 0,-1 0 0 0 0,1 1 0 0 0,-1-1 0 0 0,1 1 0 0 0,0-1 0 0 0,-4 5 0 0 0,2-2 44 0 0,0 0 0 0 0,0 1 0 0 0,1 0 0 0 0,-1 0 1 0 0,-3 9-1 0 0,0 0 82 0 0,2 0 1 0 0,0 0-1 0 0,1 1 1 0 0,-3 15-1 0 0,4-19-188 0 0,1 1 0 0 0,1 0-1 0 0,0 0 1 0 0,0 0 0 0 0,1-1 0 0 0,1 1-1 0 0,0 0 1 0 0,0 0 0 0 0,6 19-1 0 0,-6-29-214 0 0,0 0 0 0 0,1 0 0 0 0,-1-1 0 0 0,1 1 0 0 0,-1-1 0 0 0,1 1 0 0 0,-1-1 0 0 0,1 0 0 0 0,0 1 0 0 0,0-1 0 0 0,0 0 0 0 0,0 0 0 0 0,0 0 0 0 0,0 0 0 0 0,0-1 0 0 0,0 1 0 0 0,0 0 0 0 0,3-1 0 0 0,-2 1-9 0 0,1-1 0 0 0,-1 1 0 0 0,1-1-1 0 0,-1 0 1 0 0,1 0 0 0 0,0-1 0 0 0,-1 1 0 0 0,1-1-1 0 0,-1 0 1 0 0,1 0 0 0 0,-1 0 0 0 0,0 0 0 0 0,1 0-1 0 0,2-3 1 0 0,2 0 25 0 0,0-1-1 0 0,0 0 1 0 0,-1 0 0 0 0,10-9-1 0 0,-10 6-17 0 0,0 1-1 0 0,0-1 1 0 0,-1 0-1 0 0,1 0 1 0 0,-2-1-1 0 0,1 0 1 0 0,-2 0-1 0 0,1 0 1 0 0,-1-1 0 0 0,4-13-1 0 0,-7 20-22 0 0,0 0 0 0 0,0 0 0 0 0,0-1 0 0 0,-1 1 0 0 0,1 0 0 0 0,-1 0 0 0 0,0 0 0 0 0,0 0 0 0 0,0-1 0 0 0,0 1 0 0 0,-1 0 0 0 0,-1-5 0 0 0,0-3 0 0 0,0 5-2 0 0,1-1-1 0 0,-1 1 1 0 0,-1 0-1 0 0,1 0 0 0 0,-1 0 1 0 0,0 1-1 0 0,-8-11 1 0 0,4 5-119 0 0,-2 1 0 0 0,-18-18 0 0 0,25 26 10 0 0,0 0-1 0 0,0 0 0 0 0,0 1 0 0 0,0-1 0 0 0,0 1 0 0 0,-1-1 1 0 0,1 1-1 0 0,0 0 0 0 0,-1 0 0 0 0,1 0 0 0 0,-1 0 0 0 0,1 1 1 0 0,-1-1-1 0 0,0 1 0 0 0,1-1 0 0 0,-5 1 0 0 0,5 0-357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29.841"/>
    </inkml:context>
    <inkml:brush xml:id="br0">
      <inkml:brushProperty name="width" value="0.05" units="cm"/>
      <inkml:brushProperty name="height" value="0.05" units="cm"/>
    </inkml:brush>
  </inkml:definitions>
  <inkml:trace contextRef="#ctx0" brushRef="#br0">10 57 6911 0 0,'0'0'2394'0'0,"3"-12"4331"0"0,0 9-6406 0 0,1-1 1 0 0,0 1 0 0 0,0 0-1 0 0,0 0 1 0 0,0 0-1 0 0,0 1 1 0 0,1-1-1 0 0,-1 1 1 0 0,5-2-1 0 0,1 0-138 0 0,0 1-1 0 0,0 1 1 0 0,15-3-1 0 0,-22 5-154 0 0,0 0 1 0 0,0 0-1 0 0,0 0 0 0 0,0 0 0 0 0,0 0 0 0 0,3 2 1 0 0,-3-1-23 0 0,0-1 71 0 0,-1 1-6 0 0,7 3 1 0 0,-8-3-57 0 0,0 0 0 0 0,0-1 0 0 0,0 1 0 0 0,0 0 1 0 0,0-1-1 0 0,0 1 0 0 0,0 0 0 0 0,0 0 0 0 0,0 0 1 0 0,-1 0-1 0 0,1 0 0 0 0,0 0 0 0 0,-1 0 0 0 0,1 0 1 0 0,0 0-1 0 0,-1 0 0 0 0,0 0 0 0 0,1 1 0 0 0,-1-1 1 0 0,0 0-1 0 0,1 0 0 0 0,-1 3 0 0 0,0-1 20 0 0,0 1 0 0 0,0-1-1 0 0,-1 0 1 0 0,1 1 0 0 0,-2 4-1 0 0,2-7-17 0 0,-1 3 48 0 0,-1 0-1 0 0,1 1 0 0 0,-1-1 1 0 0,0 0-1 0 0,0 0 1 0 0,-1 0-1 0 0,1 0 1 0 0,-1-1-1 0 0,-6 8 0 0 0,1-3 98 0 0,-1-1 1 0 0,-13 10-1 0 0,1-1 126 0 0,19-14-242 0 0,0-1 0 0 0,0 0 0 0 0,-1 0 0 0 0,1 0 0 0 0,0-1 0 0 0,0 1 1 0 0,-1 0-1 0 0,-3 0 0 0 0,4-1-33 0 0,0 1 118 0 0,0 0-76 0 0,-6 1-31 0 0,6-2 8 0 0,4 1-78 0 0,14 0 16 0 0,-12 1 8 0 0,15 7 15 0 0,-1-1 9 0 0,-16-7 0 0 0,15 13 0 0 0,-10-10 0 0 0,-5-2 0 0 0,1 0 0 0 0,0 0 0 0 0,-1 0 0 0 0,0 0 0 0 0,1 1 0 0 0,-1-1 0 0 0,0 1 0 0 0,0-1 0 0 0,-1 1 0 0 0,1 0 0 0 0,0 0 0 0 0,-1 0 0 0 0,0 0 0 0 0,2 4 0 0 0,-1-1 0 0 0,0-1 0 0 0,-1 0 0 0 0,1 1 0 0 0,-1-1 0 0 0,1 11 0 0 0,-2-14 0 0 0,1 1 0 0 0,-1-1 0 0 0,0 0 0 0 0,0 1 0 0 0,0-1 0 0 0,0 1 0 0 0,0-1 0 0 0,-1 0 0 0 0,1 1 0 0 0,-1-1 0 0 0,1 0 0 0 0,-3 4 0 0 0,0 2 0 0 0,2-5 13 0 0,0 1 1 0 0,0-1-1 0 0,0 0 1 0 0,0 1-1 0 0,-1-1 0 0 0,0 0 1 0 0,1 0-1 0 0,-1 1 0 0 0,-1-2 1 0 0,1 1-1 0 0,0 0 0 0 0,-1 0 1 0 0,1-1-1 0 0,-1 1 0 0 0,0-1 1 0 0,0 0-1 0 0,0 0 0 0 0,-4 3 1 0 0,1-1 12 0 0,2-2 0 0 0,1 0 0 0 0,-1 1 0 0 0,1-2 0 0 0,-1 1-1 0 0,0 0 1 0 0,0-1 0 0 0,0 1 0 0 0,0-1 0 0 0,0 0 0 0 0,0 0 0 0 0,0-1 0 0 0,0 1-1 0 0,0-1 1 0 0,0 0 0 0 0,-1 0 0 0 0,1-1 0 0 0,0 1 0 0 0,0-1 0 0 0,-4-1-1 0 0,6 2-129 0 0,1-1 0 0 0,-1 1 0 0 0,1-1 0 0 0,0 1 0 0 0,-1-1-1 0 0,1 0 1 0 0,0 1 0 0 0,-1-1 0 0 0,1 0 0 0 0,0 0 0 0 0,0 0-1 0 0,0 0 1 0 0,0 0 0 0 0,0 0 0 0 0,0-1 0 0 0,0 1 0 0 0,0 0-1 0 0,1 0 1 0 0,-1-1 0 0 0,0 1 0 0 0,1 0 0 0 0,-1-1 0 0 0,1 1-1 0 0,-1 0 1 0 0,1-1 0 0 0,0 1 0 0 0,-1-1 0 0 0,1 1 0 0 0,0-1-1 0 0,0-2 1 0 0,2-7-1384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0.426"/>
    </inkml:context>
    <inkml:brush xml:id="br0">
      <inkml:brushProperty name="width" value="0.05" units="cm"/>
      <inkml:brushProperty name="height" value="0.05" units="cm"/>
    </inkml:brush>
  </inkml:definitions>
  <inkml:trace contextRef="#ctx0" brushRef="#br0">224 18 10191 0 0,'-9'-6'1086'0'0,"0"3"-537"0"0,0 1 1 0 0,0 0-1 0 0,0 0 1 0 0,-1 1-1 0 0,1 0 1 0 0,0 0-1 0 0,-1 1 1 0 0,1 1 0 0 0,0-1-1 0 0,-1 1 1 0 0,-8 3-1 0 0,15-4 81 0 0,-8 7 180 0 0,4-2-637 0 0,1 0 0 0 0,-1 0-1 0 0,1 0 1 0 0,0 1 0 0 0,1 0 0 0 0,0 0 0 0 0,0 0-1 0 0,0 1 1 0 0,1-1 0 0 0,-1 1 0 0 0,2 1-1 0 0,-1-1 1 0 0,-3 12 0 0 0,5-15-93 0 0,1 0 1 0 0,0 1-1 0 0,1-1 1 0 0,-1 0-1 0 0,1 0 1 0 0,0 0 0 0 0,0 1-1 0 0,0-1 1 0 0,1 8-1 0 0,1-9 0 0 0,5 5-3 0 0,3-1-10 0 0,3-4-3 0 0,-2-2 0 0 0,-9-2-56 0 0,0 1 1 0 0,0-1-1 0 0,-1 1 0 0 0,1-1 1 0 0,0 0-1 0 0,0 0 0 0 0,-1 0 0 0 0,1 0 1 0 0,-1 0-1 0 0,1 0 0 0 0,2-2 0 0 0,0-1 24 0 0,2 0-13 0 0,0-2 0 0 0,0 1 1 0 0,-1 0-1 0 0,0-1 0 0 0,0 0 0 0 0,-1 0 1 0 0,1-1-1 0 0,-1 1 0 0 0,6-14 0 0 0,14-23 26 0 0,-18 31-45 0 0,0 1 0 0 0,-5 26 11 0 0,1 29-1 0 0,-5 31 389 0 0,-9 121 272 0 0,12-194-645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0.860"/>
    </inkml:context>
    <inkml:brush xml:id="br0">
      <inkml:brushProperty name="width" value="0.05" units="cm"/>
      <inkml:brushProperty name="height" value="0.05" units="cm"/>
    </inkml:brush>
  </inkml:definitions>
  <inkml:trace contextRef="#ctx0" brushRef="#br0">30 0 2303 0 0,'0'0'17828'0'0,"2"2"-17304"0"0,5 2-310 0 0,1 1-1 0 0,-1 0 0 0 0,0 1 1 0 0,-1 0-1 0 0,0 0 0 0 0,0 0 0 0 0,0 1 1 0 0,0 0-1 0 0,-1 0 0 0 0,-1 0 1 0 0,7 13-1 0 0,36 81 711 0 0,-41-85-871 0 0,0 0 0 0 0,-2 1 0 0 0,0 0 0 0 0,2 24 0 0 0,-5-22-11 0 0,-1 0-1 0 0,0 1 1 0 0,-2-1-1 0 0,0 0 1 0 0,-5 21-1 0 0,-2-7 98 0 0,-1-1 1 0 0,-14 32-1 0 0,21-58-93 0 0,1 0 0 0 0,-1 0-1 0 0,0 0 1 0 0,-1 0 0 0 0,0-1 0 0 0,0 0-1 0 0,0 1 1 0 0,0-2 0 0 0,-1 1 0 0 0,0 0-1 0 0,0-1 1 0 0,0 0 0 0 0,0 0 0 0 0,-1 0-1 0 0,1-1 1 0 0,-1 0 0 0 0,0 0 0 0 0,-10 3-1 0 0,16-6-45 0 0,-16 3 34 0 0,1-5-286 0 0,11-3-88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5:33.810"/>
    </inkml:context>
    <inkml:brush xml:id="br0">
      <inkml:brushProperty name="width" value="0.05" units="cm"/>
      <inkml:brushProperty name="height" value="0.05" units="cm"/>
    </inkml:brush>
  </inkml:definitions>
  <inkml:trace contextRef="#ctx0" brushRef="#br0">341 1 1839 0 0,'0'0'11554'0'0,"-1"2"-11324"0"0,-8 13 210 0 0,8-13-220 0 0,-6 7 758 0 0,-22 22 472 0 0,27-30-1287 0 0,1 1-121 0 0,-1-1 1 0 0,0 0-1 0 0,0 1 1 0 0,1 0-1 0 0,-1-1 1 0 0,1 1-1 0 0,-2 2 1 0 0,1-2 14 0 0,-12 16 319 0 0,-18 29-1 0 0,20-28 209 0 0,-22 27 0 0 0,23-33-271 0 0,-17 26-1 0 0,4-12-2 0 0,19-19-300 0 0,2-3 35 0 0,0 0 0 0 0,0 0 0 0 0,1 0-1 0 0,-3 7 1 0 0,0-2 22 0 0,-2 1 10 0 0,3-3 6 0 0,-24 59 621 0 0,24-56-627 0 0,2 1 1 0 0,0 0-12 0 0,-9 19 158 0 0,9-26-181 0 0,0-1 1 0 0,0 1 0 0 0,1-1-1 0 0,0 1 1 0 0,-1 8-1 0 0,-6 22 113 0 0,-7 39 163 0 0,13-66-319 0 0,2 4 0 0 0,0 16 0 0 0,-1-21 3 0 0,1-5 1 0 0,0 1 0 0 0,0-1 0 0 0,0 0 1 0 0,0 1-1 0 0,0-1 0 0 0,1 0 0 0 0,-1 0 1 0 0,1 1-1 0 0,-1-1 0 0 0,1 0 0 0 0,2 4 0 0 0,-3-3 8 0 0,0 0-11 0 0,8 13-3 0 0,-6-12 2 0 0,0-2 0 0 0,10 12 0 0 0,12 17 0 0 0,-14-18 0 0 0,19 18 0 0 0,-4-4 64 0 0,-23-23-54 0 0,13 12 33 0 0,-11-13-30 0 0,19 22-15 0 0,4 3 66 0 0,-19-18-64 0 0,-1 0 12 0 0,3 5 49 0 0,-9-12-56 0 0,4 10 49 0 0,-1-3 7 0 0,-1 0 0 0 0,0 1 0 0 0,0-1 0 0 0,1 20 0 0 0,-2-11 51 0 0,-3-10-88 0 0,-2 9 54 0 0,2-11-58 0 0,0-3-12 0 0,1 0-1 0 0,0 0 0 0 0,0 0 0 0 0,0-1 1 0 0,2 9-1 0 0,-2-10-3 0 0,1 0 1 0 0,-1 1-1 0 0,0-1 1 0 0,0 0-1 0 0,0 0 0 0 0,0 0 1 0 0,0 1-1 0 0,0-1 1 0 0,0 0-1 0 0,-1 3 1 0 0,-5 18 74 0 0,4-11-54 0 0,0-3-2 0 0,1-1 0 0 0,0 1 0 0 0,0 14 0 0 0,1-19-5 0 0,3 17 28 0 0,-1-9-46 0 0,0-1 0 0 0,0 0 5 0 0,-2-9 0 0 0,0 0 1 0 0,1 0-1 0 0,-1 0 1 0 0,1 0-1 0 0,-1-1 1 0 0,1 1-1 0 0,1 3 1 0 0,1-2-1 0 0,-1-1 0 0 0,0 1 1 0 0,0-1-1 0 0,1 0 0 0 0,5 3 0 0 0,2 2-5 0 0,1-4 0 0 0,0-3 0 0 0,4-1 8 0 0,-13 0 14 0 0,3-3 1 0 0,18-6-12 0 0,-12 5-11 0 0,1 2 0 0 0,0 0 0 0 0,0 1 0 0 0,-1 2 0 0 0,-9 0 0 0 0,-1 0 0 0 0,0 0 0 0 0,1 0 0 0 0,-1 0 0 0 0,1 0 0 0 0,-1 1 0 0 0,0-1 0 0 0,1 0 0 0 0,-1 1 0 0 0,0-1 0 0 0,0 0 0 0 0,1 1 0 0 0,0 0 0 0 0,1 1 0 0 0,8 3 0 0 0,0 3 0 0 0,-1 1 0 0 0,5 4 0 0 0,-7-3 0 0 0,-4-5 0 0 0,-3-3 0 0 0,1 0 0 0 0,-1 0 0 0 0,0-1 0 0 0,1 1 0 0 0,-1 0 0 0 0,0 0 0 0 0,0 0 0 0 0,0 0 0 0 0,-1 0 0 0 0,1 1 0 0 0,0 3 0 0 0,1 2 0 0 0,7 24 84 0 0,-9-29-75 0 0,4 16 44 0 0,-7 1-55 0 0,3-19 2 0 0,-1 13 44 0 0,-3 10-24 0 0,3-12-20 0 0,1 1 11 0 0,0 1 32 0 0,0-9-32 0 0,-4 11-1 0 0,2-9 44 0 0,1-5-57 0 0,-4 25 16 0 0,0-4 40 0 0,-1 15-53 0 0,2-13 64 0 0,0 0-64 0 0,3-11 0 0 0,1-10 0 0 0,1 24 0 0 0,-1-17 0 0 0,1-1 11 0 0,2-8 31 0 0,6 1-31 0 0,3-5 0 0 0,-8 1-8 0 0,0 0-1 0 0,1-1 1 0 0,-1 0 0 0 0,0 0 0 0 0,0 0 0 0 0,0-1-1 0 0,-1 1 1 0 0,1-1 0 0 0,4-4 0 0 0,27-31 19 0 0,-18 18-19 0 0,11-18-5 0 0,-12 16 15 0 0,38-47 40 0 0,-50 64-53 0 0,12-11 0 0 0,2 4 0 0 0,-15 9 0 0 0,15-5 0 0 0,-7 4 0 0 0,1-1 0 0 0,5-1 0 0 0,-17 6 0 0 0,33-4 0 0 0,1-2 0 0 0,1-1 0 0 0,13-1 0 0 0,-13 2 0 0 0,-23 4 0 0 0,1 0 0 0 0,0 0 0 0 0,0 0 0 0 0,-1 1 0 0 0,6 0-31 0 0,14 3-10 0 0,-21 0 41 0 0,37 10 0 0 0,-36-10 0 0 0,-1 1 0 0 0,0 0 0 0 0,0 0 0 0 0,0-1 0 0 0,0 0 0 0 0,3 0 0 0 0,-3 0 11 0 0,-7-2 31 0 0,6 2-31 0 0,3-2 0 0 0,4-1 42 0 0,-13 0-54 0 0,10-5 13 0 0,-3 1 30 0 0,-1 1-31 0 0,1-2-11 0 0,-1 0 0 0 0,3-5 0 0 0,12-5 0 0 0,-5 3 64 0 0,-11 7-64 0 0,0-1 0 0 0,5-5 0 0 0,-1 0 0 0 0,-5 5 11 0 0,2 1 31 0 0,1 2-31 0 0,-1-1-11 0 0,1 1 0 0 0,1 0 0 0 0,-1-2 0 0 0,-1 1 11 0 0,-3 1 36 0 0,-4 3-40 0 0,17-3-8 0 0,-8 0 11 0 0,-6 3-25 0 0,29-3 137 0 0,1-2 13 0 0,17-3 73 0 0,-43 7-184 0 0,5-3 36 0 0,-13 2-57 0 0,26-7 66 0 0,-26 9-79 0 0,0 0 1 0 0,0 1-1 0 0,-1-1 1 0 0,1 1-1 0 0,0-1 0 0 0,0 1 1 0 0,0 0-1 0 0,0-1 0 0 0,0 1 1 0 0,0 0-1 0 0,-1 0 0 0 0,1 0 1 0 0,3 1-1 0 0,3 0-56 0 0,11-1-270 0 0,42-2-1223 0 0,-58 2 1266 0 0,0 0-673 0 0,0 1 657 0 0,2 0-186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5:15.096"/>
    </inkml:context>
    <inkml:brush xml:id="br0">
      <inkml:brushProperty name="width" value="0.05" units="cm"/>
      <inkml:brushProperty name="height" value="0.05" units="cm"/>
    </inkml:brush>
  </inkml:definitions>
  <inkml:trace contextRef="#ctx0" brushRef="#br0">0 113 3679 0 0,'0'0'6567'0'0,"3"-1"-6448"0"0,22-9 75 0 0,-23 8-92 0 0,0 1 20 0 0,48-25 432 0 0,27-16 244 0 0,-75 40-734 0 0,1 1 0 0 0,-1-2-41 0 0,24-7 152 0 0,-13 6-85 0 0,-11 3 4 0 0,1 0-12 0 0,3-1 26 0 0,0 0 0 0 0,0 1 0 0 0,1 0 0 0 0,-1 0 0 0 0,0 0 0 0 0,1 0 0 0 0,-1 1 0 0 0,1 0 0 0 0,-1 1 0 0 0,1 0 0 0 0,-1 0 0 0 0,9 2 0 0 0,-14-3-101 0 0,0 1-1 0 0,-1-1 0 0 0,1 0 1 0 0,0 0-1 0 0,-1 0 0 0 0,1 0 1 0 0,-1 0-1 0 0,1 0 0 0 0,0 0 1 0 0,-1 0-1 0 0,1 0 0 0 0,0 0 1 0 0,-1 0-1 0 0,1 0 0 0 0,0-1 0 0 0,-1 1 1 0 0,1 0-1 0 0,3-1 11 0 0,-1 0 0 0 0,0 0 1 0 0,0 1-1 0 0,0-1 0 0 0,0 1 0 0 0,1 0 0 0 0,-1 0 1 0 0,0 0-1 0 0,0 0 0 0 0,1 1 0 0 0,3 0 0 0 0,38 9 523 0 0,-42-9-297 0 0,0 0-184 0 0,0 0-49 0 0,18 12 182 0 0,-16-10-138 0 0,4 6-32 0 0,-4-5 37 0 0,3 6 6 0 0,-6-8-1 0 0,0 1-10 0 0,5 8-33 0 0,-3-5 35 0 0,-1 0 0 0 0,0 0 0 0 0,0 0 0 0 0,-1 1 0 0 0,4 10 1 0 0,1 4 82 0 0,-5-15-71 0 0,1 8-44 0 0,2 0 29 0 0,-4-11 11 0 0,1-1 0 0 0,3 9 6 0 0,-3-8 20 0 0,-1 0-10 0 0,5 8-53 0 0,-4-5 26 0 0,4 5 11 0 0,-5-8 2 0 0,1-1 3 0 0,5 10-4 0 0,-4-7-11 0 0,3 6-33 0 0,-5-8 32 0 0,1 0 1 0 0,13 26 31 0 0,-8-16-32 0 0,-5-7 1 0 0,2 8-44 0 0,1-2 1 0 0,-3-7 32 0 0,3 9-33 0 0,4 9-9 0 0,-9-21-6 0 0,4 23 84 0 0,0-8-36 0 0,5-1-33 0 0,1-3 52 0 0,0-3 604 0 0,-1-5-1191 0 0,5 3 378 0 0,1 0 131 0 0,1-1 16 0 0,-1-1 0 0 0,1-3 0 0 0,-3-5 11 0 0,-8 1 32 0 0,7-3-33 0 0,2 0-10 0 0,-1-3 0 0 0,-2-3 0 0 0,-1 0 0 0 0,2 1 0 0 0,-1-1 0 0 0,2 1 0 0 0,1-1 0 0 0,-1 0 0 0 0,-1-1 0 0 0,1 1 11 0 0,-1-1 32 0 0,-1-1-33 0 0,-1 3-10 0 0,1 1 0 0 0,1 0 0 0 0,1 2 0 0 0,1 2 0 0 0,1 1 0 0 0,0 1 0 0 0,1 3 0 0 0,1 2 0 0 0,-3 2 0 0 0,-1 3 0 0 0,-1 3 0 0 0,-3 3 0 0 0,-1-1 0 0 0,0 3 0 0 0,-3 1 0 0 0,-1-2 0 0 0,0 3 0 0 0,-4-1 0 0 0,-1 0 0 0 0,0-1 0 0 0,1 2 0 0 0,-1 0 0 0 0,2-4 11 0 0,-1-9 32 0 0,-5 9-33 0 0,-2 1-10 0 0,-2-2 0 0 0,-1-1 0 0 0,2 1 0 0 0,-1-1 0 0 0,-1 1 0 0 0,1-1 0 0 0,-1 1 11 0 0,0-1 32 0 0,-1 0-33 0 0,1 1-10 0 0,-1-2 0 0 0,1 1 0 0 0,0 1 0 0 0,1-1 0 0 0,-20 25 0 0 0,21-23 0 0 0,2 1 0 0 0,4 1 0 0 0,6 0 0 0 0,7-3 0 0 0,4-3 0 0 0,-2-1 0 0 0,1-3 0 0 0,1 1 0 0 0,0-1 0 0 0,2-2 0 0 0,1 0 0 0 0,-3-1 0 0 0,0 1 0 0 0,7 1 0 0 0,-20-4 0 0 0,21 7 0 0 0,-10-1 0 0 0,-1 5 54 0 0,-4-1-44 0 0,-1 3-10 0 0,2 19 64 0 0,-6-16-64 0 0,-2 0 0 0 0,-1 0 11 0 0,2 0 32 0 0,-2 1-33 0 0,-2-1-10 0 0,0 0 0 0 0,0-1 0 0 0,0 1 0 0 0,2 0 11 0 0,2 0 32 0 0,2 1-33 0 0,0-1-10 0 0,2 0 0 0 0,1-1 0 0 0,-2-2 11 0 0,-3-8 32 0 0,3 6-33 0 0,4 2-10 0 0,1 1 0 0 0,4 4 1 0 0,-11-13 1 0 0,0 4 49 0 0,1 5-41 0 0,-3 2-10 0 0,0-11 18 0 0,-4 21 28 0 0,3-21-28 0 0,-6 22 28 0 0,1-12-46 0 0,1 0 0 0 0,-2-1 0 0 0,0-1 0 0 0,2 2 0 0 0,-1-1 0 0 0,2 0 0 0 0,2-2 11 0 0,2-7 32 0 0,2 3-22 0 0,-3-9-20 0 0,0 0 0 0 0,0 1 0 0 0,0-1 0 0 0,0 0 0 0 0,0 0 0 0 0,0 0 0 0 0,0 0 0 0 0,0 0 0 0 0,0 0 1 0 0,0 0-1 0 0,0 0 0 0 0,0 1 0 0 0,0-1 0 0 0,0 0 0 0 0,0 0 0 0 0,0 0 0 0 0,0 0 0 0 0,0 0 0 0 0,0 0 0 0 0,0 0 0 0 0,0 0 0 0 0,1 0 0 0 0,-1 0 0 0 0,0 0 1 0 0,0 0-1 0 0,0 0 0 0 0,0 1 0 0 0,0-1 0 0 0,0 0 0 0 0,0 0 0 0 0,0 0 0 0 0,0 0 0 0 0,1 0 0 0 0,-1 0 0 0 0,0 0 0 0 0,0 0 0 0 0,0 0 0 0 0,0 0 0 0 0,0 0 1 0 0,0 0-1 0 0,0 0 0 0 0,0 0 0 0 0,0 0 0 0 0,1 0 0 0 0,-1 0 0 0 0,0 0 0 0 0,0-1 0 0 0,0 1 0 0 0,0 0 0 0 0,0 0 0 0 0,0 0 0 0 0,0 0 0 0 0,0 0 0 0 0,0 0 1 0 0,16-4 72 0 0,0-5-58 0 0,-3-4-16 0 0,3-11 0 0 0,0 4 0 0 0,-6 7 0 0 0,-1-1 0 0 0,-1-1 0 0 0,0 0 0 0 0,-1 1 0 0 0,3 1 0 0 0,-2-2 0 0 0,1 1 0 0 0,-1 0 0 0 0,4 3 0 0 0,3 5 0 0 0,2 1 0 0 0,2 2 0 0 0,0 4 0 0 0,1 5 0 0 0,-2 0 0 0 0,0-1 0 0 0,-2 2 0 0 0,-3 5 0 0 0,-3 4 0 0 0,-3 1 0 0 0,-3 0 0 0 0,-2 0 11 0 0,1-1 32 0 0,-2-14-42 0 0,-1-1-1 0 0,1 0 1 0 0,-1 0 0 0 0,1 1 0 0 0,0-1 0 0 0,-1 0 0 0 0,1 0 0 0 0,0 0 0 0 0,0 0 0 0 0,1 2 0 0 0,-1-2 0 0 0,0-1 2 0 0,-1 1-1 0 0,1-1 0 0 0,-1 1 0 0 0,1-1 0 0 0,0 1 0 0 0,-1-1 1 0 0,1 0-1 0 0,0 1 0 0 0,-1-1 0 0 0,1 0 0 0 0,0 1 0 0 0,-1-1 1 0 0,1 0-1 0 0,0 0 0 0 0,0 0 0 0 0,-1 0 0 0 0,1 0 1 0 0,0 0-1 0 0,0 0 0 0 0,-1 0 0 0 0,1 0 0 0 0,0 0 0 0 0,1 0 1 0 0,13-4 7 0 0,9-2-9 0 0,-19 3 2 0 0,-1 0 4 0 0,19-12 45 0 0,-19 11-51 0 0,7-7-1 0 0,-2-1 11 0 0,20-35 42 0 0,-26 43-53 0 0,9-21 0 0 0,-4 8 19 0 0,-6 15-8 0 0,-2 2-11 0 0,0 1 1 0 0,0-1-1 0 0,0 0 0 0 0,1 0 1 0 0,-1 0-1 0 0,0 0 0 0 0,0 0 1 0 0,0 0-1 0 0,0 0 0 0 0,0 0 0 0 0,1 0 1 0 0,-1 0-1 0 0,0 0 0 0 0,0 0 1 0 0,0 0-1 0 0,0 0 0 0 0,0 0 0 0 0,1 0 1 0 0,-1 0-1 0 0,0 0 0 0 0,0 0 1 0 0,0 0-1 0 0,0-1 0 0 0,0 1 1 0 0,0 0-1 0 0,1 0 0 0 0,-1 0 0 0 0,0 0 1 0 0,0 0-1 0 0,0 0 0 0 0,0 0 1 0 0,0 0-1 0 0,0 0 0 0 0,0-1 0 0 0,0 1 1 0 0,1 0-1 0 0,-1 0 0 0 0,0 0 1 0 0,0 0-1 0 0,0 0 0 0 0,0-1 1 0 0,18-27 20 0 0,-10 17-21 0 0,1-1 0 0 0,-1 1 0 0 0,3-1 0 0 0,-1 3 0 0 0,1 1 0 0 0,3 1 0 0 0,0 1 0 0 0,-1 0 0 0 0,0 0 0 0 0,-1-1 0 0 0,1 1 0 0 0,1 0 0 0 0,1 0 0 0 0,-1 1 0 0 0,-1 1 0 0 0,1-3 0 0 0,1 0 0 0 0,0 3 0 0 0,0 1 0 0 0,2 1 0 0 0,-1 2 0 0 0,-1 0 0 0 0,18 0 0 0 0,-18 3 0 0 0,2 2 0 0 0,-1 1 0 0 0,1-1 0 0 0,2-1 0 0 0,-5-2 11 0 0,-8-2 32 0 0,9 0-33 0 0,11-1-1 0 0,-21 2 11 0 0,5 4 5 0 0,6 1-4 0 0,3 0 22 0 0,1 1-33 0 0,-4-1 1 0 0,-10-3 32 0 0,5 4-22 0 0,-5-4 22 0 0,7 1-22 0 0,-7-3 34 0 0,5-2 15 0 0,-9 0-60 0 0,-1 1 0 0 0,1-1 0 0 0,0 1 0 0 0,0-1 0 0 0,-1 1-1 0 0,1-1 1 0 0,0 0 0 0 0,-1 0 0 0 0,1 0 0 0 0,0 0 0 0 0,-1 0 0 0 0,0 0-1 0 0,1 0 1 0 0,-1 0 0 0 0,0-1 0 0 0,1 1 0 0 0,-1-1 0 0 0,0 1 0 0 0,1-3 0 0 0,9-12 1 0 0,-8 12-12 0 0,5-16 12 0 0,-6 14 3 0 0,9-32 36 0 0,-5 9 3 0 0,-3 16-40 0 0,0 1-1 0 0,6-17 1 0 0,-8 25 3 0 0,4-9-6 0 0,-1-1-10 0 0,0-1 0 0 0,0 2 0 0 0,2-1 0 0 0,-1 0 0 0 0,3 1 0 0 0,1 1 0 0 0,1 1 0 0 0,2 3 0 0 0,-1 2-10 0 0,-7 4-33 0 0,9-1 32 0 0,3 1 11 0 0,-2 2 0 0 0,0 0 0 0 0,3 0 0 0 0,2 0 0 0 0,-2 0 0 0 0,-2 2 0 0 0,-2 0 0 0 0,3 2 0 0 0,-3 1 0 0 0,2 1 0 0 0,6 2 0 0 0,-17-7 0 0 0,10 11 0 0 0,-3-4 0 0 0,1 0 0 0 0,-1 1 0 0 0,1 1 0 0 0,-1 1 0 0 0,1-1 0 0 0,1-2 0 0 0,1 1 0 0 0,-1-2 0 0 0,2-2 0 0 0,1-3 0 0 0,-1-2 0 0 0,0 0 0 0 0,3-2 0 0 0,-1-2 0 0 0,-3-1-24 0 0,-11 4-102 0 0,0 2-1076 0 0,10 3-3318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5:16.514"/>
    </inkml:context>
    <inkml:brush xml:id="br0">
      <inkml:brushProperty name="width" value="0.05" units="cm"/>
      <inkml:brushProperty name="height" value="0.05" units="cm"/>
    </inkml:brush>
  </inkml:definitions>
  <inkml:trace contextRef="#ctx0" brushRef="#br0">0 590 2303 0 0,'0'0'9738'0'0,"3"-1"-9468"0"0,4-2-157 0 0,0 0-1 0 0,0-1 0 0 0,-1 0 1 0 0,1 0-1 0 0,-1 0 1 0 0,0-1-1 0 0,0 0 0 0 0,-1 0 1 0 0,1-1-1 0 0,-1 0 0 0 0,0 1 1 0 0,-1-2-1 0 0,6-8 1 0 0,5-12-67 0 0,-2 0 0 0 0,16-43 0 0 0,-28 65-38 0 0,-1 3-4 0 0,1 0 0 0 0,-1 1 0 0 0,1-1-1 0 0,-1 0 1 0 0,1 0 0 0 0,0 1 0 0 0,0-1-1 0 0,0 0 1 0 0,0 1 0 0 0,0-1 0 0 0,2-2 0 0 0,18-21 358 0 0,-14 18-282 0 0,1-4 7 0 0,-5 8-61 0 0,-1-1 1 0 0,1 1-1 0 0,0 0 1 0 0,0 0-1 0 0,0 0 1 0 0,7-4-1 0 0,11-14 302 0 0,-21 20-321 0 0,1 0 0 0 0,-1 1 0 0 0,1-1 0 0 0,-1 1 0 0 0,1-1 0 0 0,-1 1 0 0 0,1-1 0 0 0,-1 1 0 0 0,1-1-1 0 0,0 1 1 0 0,-1 0 0 0 0,1-1 0 0 0,-1 1 0 0 0,1 0 0 0 0,0-1 0 0 0,0 1 0 0 0,0 0 0 0 0,9-4 612 0 0,1-2-524 0 0,-8 5-6 0 0,0 0-5 0 0,8-3-10 0 0,-8 3 11 0 0,4 0-15 0 0,-4-1-72 0 0,23-3 141 0 0,-8 2-65 0 0,-4 1 18 0 0,-4 0 5 0 0,-8 2-106 0 0,24 2 185 0 0,-8 0-96 0 0,-3-2 0 0 0,-9 0-49 0 0,0 0 0 0 0,-1-1 0 0 0,1 0 1 0 0,0 0-1 0 0,0-1 0 0 0,-1 1 0 0 0,1-1 0 0 0,-1 0 0 0 0,10-6 0 0 0,-13 7 38 0 0,1 0-30 0 0,1-1 0 0 0,-1 0 1 0 0,1 0-1 0 0,-1 0 0 0 0,5-4 0 0 0,-6 5 90 0 0,9-6-51 0 0,31-18 139 0 0,-28 15-162 0 0,4-2-12 0 0,11-14-12 0 0,-3 5 23 0 0,-17 13-33 0 0,-6 4 22 0 0,10-10-36 0 0,2-1 71 0 0,-11 11-57 0 0,15-9 11 0 0,-9 8-21 0 0,-6 2 32 0 0,5-6-33 0 0,1 1 2 0 0,-1 1 48 0 0,-7 5 12 0 0,0 1-1 0 0,6-3-6 0 0,-6 3-1 0 0,5 1-10 0 0,-3 0-36 0 0,0 0-1 0 0,0 1 1 0 0,0-1 0 0 0,0 1-1 0 0,-1 0 1 0 0,1 0 0 0 0,4 2 0 0 0,-6-2-11 0 0,3 1 36 0 0,24 13-32 0 0,0-2-12 0 0,-9-3 8 0 0,-16-8-24 0 0,22 4 166 0 0,-12-2-94 0 0,-10-3 0 0 0,-1-1 1 0 0,1 1 0 0 0,0-1 0 0 0,0 0 0 0 0,0 0-1 0 0,4-1 1 0 0,-4 1-65 0 0,-1 0 297 0 0,-1 2-349 0 0,0 1-104 0 0,0-1 1 0 0,0 1 0 0 0,0 0 0 0 0,0 0 0 0 0,-1-1 0 0 0,1 1 0 0 0,-1 0-1 0 0,1 4 1 0 0,1 12-728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3.814"/>
    </inkml:context>
    <inkml:brush xml:id="br0">
      <inkml:brushProperty name="width" value="0.05" units="cm"/>
      <inkml:brushProperty name="height" value="0.05" units="cm"/>
    </inkml:brush>
  </inkml:definitions>
  <inkml:trace contextRef="#ctx0" brushRef="#br0">1 12 3679 0 0,'0'0'284'0'0,"0"-8"-144"0"0,0 4 3263 0 0,0 49 7137 0 0,8 101-7981 0 0,0-21-950 0 0,-7-105-1409 0 0,0-5-85 0 0,1 0 0 0 0,3 16 0 0 0,-3-19-259 0 0,-1-10-698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4.213"/>
    </inkml:context>
    <inkml:brush xml:id="br0">
      <inkml:brushProperty name="width" value="0.05" units="cm"/>
      <inkml:brushProperty name="height" value="0.05" units="cm"/>
    </inkml:brush>
  </inkml:definitions>
  <inkml:trace contextRef="#ctx0" brushRef="#br0">6 96 3679 0 0,'1'-1'167'0'0,"20"-13"-622"0"0,58-36 5035 0 0,-69 45-3643 0 0,1 1 0 0 0,-1 0-1 0 0,16-5 1 0 0,-12 6-372 0 0,-11 2-340 0 0,0 0 0 0 0,1 0 0 0 0,-1 0 1 0 0,1 1-1 0 0,-1-1 0 0 0,6 1 0 0 0,-7 0-137 0 0,-1 1 0 0 0,0-1 1 0 0,1 0-1 0 0,-1 1 0 0 0,0-1 0 0 0,1 1 0 0 0,-1 0 1 0 0,0-1-1 0 0,0 1 0 0 0,0 0 0 0 0,1 0 0 0 0,-1 0 1 0 0,0 0-1 0 0,0 0 0 0 0,0 0 0 0 0,-1 0 0 0 0,1 0 1 0 0,0 0-1 0 0,0 0 0 0 0,0 2 0 0 0,1 0 40 0 0,-1 0 0 0 0,0 0 0 0 0,0 0 0 0 0,-1 0 0 0 0,1 0 0 0 0,0 0 0 0 0,-1 1 0 0 0,0-1 0 0 0,0 0 0 0 0,0 0 0 0 0,0 0 0 0 0,0 0 0 0 0,-1 0 0 0 0,0 1 0 0 0,1-1 0 0 0,-1 0 0 0 0,0 0 0 0 0,0 0 0 0 0,-1 0 0 0 0,-1 3 0 0 0,-1 2 158 0 0,-1 1 0 0 0,0-1 1 0 0,0-1-1 0 0,-1 1 0 0 0,-10 10 1 0 0,0-2 373 0 0,1-2 1 0 0,-34 24-1 0 0,38-31-571 0 0,0-1 0 0 0,0 0 0 0 0,-1-1 0 0 0,0 0 0 0 0,0-1 0 0 0,-24 5-1 0 0,35-9-749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4.606"/>
    </inkml:context>
    <inkml:brush xml:id="br0">
      <inkml:brushProperty name="width" value="0.05" units="cm"/>
      <inkml:brushProperty name="height" value="0.05" units="cm"/>
    </inkml:brush>
  </inkml:definitions>
  <inkml:trace contextRef="#ctx0" brushRef="#br0">163 20 9671 0 0,'0'0'748'0'0,"-10"-7"-326"0"0,9 6-160 0 0,-1-1 1 0 0,0 1-1 0 0,0 0 0 0 0,0 0 1 0 0,1 0-1 0 0,-1 0 1 0 0,0 0-1 0 0,0 1 1 0 0,0-1-1 0 0,-1 0 0 0 0,1 1 1 0 0,0 0-1 0 0,0-1 1 0 0,0 1-1 0 0,0 0 1 0 0,0 0-1 0 0,-1 0 0 0 0,1 0 1 0 0,0 1-1 0 0,0-1 1 0 0,0 0-1 0 0,0 1 1 0 0,0 0-1 0 0,0-1 0 0 0,0 1 1 0 0,0 0-1 0 0,0 0 1 0 0,-3 2-1 0 0,-2 2-34 0 0,1 0 1 0 0,0 0-1 0 0,0 0 0 0 0,0 1 0 0 0,1-1 0 0 0,0 2 0 0 0,0-1 1 0 0,0 0-1 0 0,1 1 0 0 0,0 0 0 0 0,0 0 0 0 0,-3 10 0 0 0,3-7-37 0 0,0 0 0 0 0,1 1 0 0 0,0-1-1 0 0,0 1 1 0 0,2 0 0 0 0,-1 0-1 0 0,1 0 1 0 0,1 15 0 0 0,0-24-164 0 0,0-1 1 0 0,0 1 0 0 0,0-1-1 0 0,0 1 1 0 0,0 0-1 0 0,1-1 1 0 0,-1 1-1 0 0,0-1 1 0 0,1 1 0 0 0,0-1-1 0 0,-1 1 1 0 0,1-1-1 0 0,0 0 1 0 0,-1 1-1 0 0,1-1 1 0 0,0 0-1 0 0,0 1 1 0 0,0-1 0 0 0,0 0-1 0 0,0 0 1 0 0,1 0-1 0 0,-1 0 1 0 0,0 0-1 0 0,0 0 1 0 0,1 0 0 0 0,-1-1-1 0 0,1 1 1 0 0,-1 0-1 0 0,1-1 1 0 0,-1 1-1 0 0,1-1 1 0 0,-1 1 0 0 0,1-1-1 0 0,1 0 1 0 0,1 0-7 0 0,-1 0 0 0 0,0 0 0 0 0,0-1 0 0 0,0 1 0 0 0,0-1 0 0 0,0 0-1 0 0,0 0 1 0 0,0 0 0 0 0,0 0 0 0 0,0-1 0 0 0,0 1 0 0 0,0-1 0 0 0,-1 0 0 0 0,1 0 0 0 0,-1 0 0 0 0,4-3 0 0 0,5-7 31 0 0,0 0 0 0 0,-1 0 0 0 0,-1-1 1 0 0,0 0-1 0 0,0-1 0 0 0,9-23 0 0 0,-12 23-1506 0 0,7-27-1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4.970"/>
    </inkml:context>
    <inkml:brush xml:id="br0">
      <inkml:brushProperty name="width" value="0.05" units="cm"/>
      <inkml:brushProperty name="height" value="0.05" units="cm"/>
    </inkml:brush>
  </inkml:definitions>
  <inkml:trace contextRef="#ctx0" brushRef="#br0">1 1 9071 0 0,'0'0'2934'0'0,"1"1"-1850"0"0,2 5-509 0 0,0 0 1 0 0,-1 0 0 0 0,1 1 0 0 0,-1-1 0 0 0,0 0-1 0 0,-1 1 1 0 0,0 0 0 0 0,1 7 0 0 0,-1 57 1989 0 0,-2-37 30 0 0,2-35-2515 0 0,38-32 203 0 0,-36 31-241 0 0,4 1-31 0 0,1 3-23 0 0,-5 0 0 0 0,0-1 1 0 0,0 1-1 0 0,0-1 0 0 0,-1 1 1 0 0,1 0-1 0 0,3 4 0 0 0,20 14-30 0 0,-26-19 42 0 0,1 0 0 0 0,0 0 0 0 0,0 0 0 0 0,0 0 0 0 0,0 0 0 0 0,0-1 0 0 0,0 1 0 0 0,1-1 0 0 0,-1 1 0 0 0,0 0 0 0 0,0-1 0 0 0,0 0 0 0 0,1 1 0 0 0,-1-1 0 0 0,0 0 0 0 0,0 0 0 0 0,1 0 0 0 0,-1 1 0 0 0,3-2 0 0 0,0 1 0 0 0,3 0 12 0 0,-4 0 13 0 0,-1-1 0 0 0,0 0 1 0 0,1 0-1 0 0,-1 0 0 0 0,0 0 0 0 0,0-1 0 0 0,0 1 0 0 0,0 0 1 0 0,0-1-1 0 0,0 0 0 0 0,0 1 0 0 0,0-1 0 0 0,0 0 0 0 0,-1 0 1 0 0,3-3-1 0 0,-1 1 0 0 0,0 1-5 0 0,-1 0-1 0 0,1-1 0 0 0,-1 1 1 0 0,0-1-1 0 0,0 1 1 0 0,0-1-1 0 0,-1 1 1 0 0,1-1-1 0 0,-1 0 0 0 0,0 0 1 0 0,1-4-1 0 0,0 1 7 0 0,-1 1-58 0 0,0 1 1 0 0,0 0-1 0 0,-1-1 1 0 0,0-5-1 0 0,-2-11-3891 0 0,-1 14 2193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5.411"/>
    </inkml:context>
    <inkml:brush xml:id="br0">
      <inkml:brushProperty name="width" value="0.05" units="cm"/>
      <inkml:brushProperty name="height" value="0.05" units="cm"/>
    </inkml:brush>
  </inkml:definitions>
  <inkml:trace contextRef="#ctx0" brushRef="#br0">1 0 11399 0 0,'0'0'7147'0'0,"3"9"-6130"0"0,3 6 367 0 0,12 25 1 0 0,-2-5-270 0 0,-16-34-926 0 0,6 9 138 0 0,-5-9-402 0 0,0 0 0 0 0,0 0 0 0 0,0 1 0 0 0,0-1-1 0 0,0 0 1 0 0,0 0 0 0 0,1 0 0 0 0,-1 0 0 0 0,0 0 0 0 0,1-1 0 0 0,-1 1 0 0 0,0 0-1 0 0,1-1 1 0 0,-1 1 0 0 0,1-1 0 0 0,-1 1 0 0 0,1-1 0 0 0,-1 0 0 0 0,1 1-1 0 0,1-1 1 0 0,0 0-503 0 0,1 0-1834 0 0,6-3-4760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5.815"/>
    </inkml:context>
    <inkml:brush xml:id="br0">
      <inkml:brushProperty name="width" value="0.05" units="cm"/>
      <inkml:brushProperty name="height" value="0.05" units="cm"/>
    </inkml:brush>
  </inkml:definitions>
  <inkml:trace contextRef="#ctx0" brushRef="#br0">127 1 11951 0 0,'-1'1'5398'0'0,"-4"6"-4934"0"0,0 1 0 0 0,0-1 1 0 0,1 1-1 0 0,0 0 1 0 0,0 0-1 0 0,1 1 1 0 0,0-1-1 0 0,-3 14 0 0 0,0-1 192 0 0,-37 133 2666 0 0,20-66-2120 0 0,22-85-1176 0 0,-3 8 23 0 0,1 0 0 0 0,1 1 0 0 0,0-1 0 0 0,1 0 0 0 0,0 18 0 0 0,1-28-109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6.863"/>
    </inkml:context>
    <inkml:brush xml:id="br0">
      <inkml:brushProperty name="width" value="0.05" units="cm"/>
      <inkml:brushProperty name="height" value="0.05" units="cm"/>
    </inkml:brush>
  </inkml:definitions>
  <inkml:trace contextRef="#ctx0" brushRef="#br0">169 46 5063 0 0,'0'0'232'0'0,"-1"-2"-13"0"0,1-5-362 0 0,-4-20 8142 0 0,4 25-6435 0 0,-7-1-527 0 0,7 3-996 0 0,0-1 0 0 0,-1 1 0 0 0,1 0 0 0 0,0-1 0 0 0,-1 1 0 0 0,1 0 0 0 0,-1 0 0 0 0,1-1 0 0 0,-1 1 0 0 0,1 0 0 0 0,0 0 0 0 0,-1-1-1 0 0,1 1 1 0 0,-1 0 0 0 0,1 0 0 0 0,-1 0 0 0 0,1 0 0 0 0,-1 0 0 0 0,0 0 0 0 0,-4 0 142 0 0,0 0 0 0 0,1 0 0 0 0,-1 1 0 0 0,1 0 0 0 0,-1 0 0 0 0,0 0 0 0 0,1 0 0 0 0,-1 1 0 0 0,1-1 0 0 0,0 1 0 0 0,0 0 0 0 0,0 1 0 0 0,0-1 0 0 0,-6 5 0 0 0,2 0 138 0 0,0 0 1 0 0,0 0-1 0 0,1 0 0 0 0,0 1 1 0 0,-11 15-1 0 0,15-20-192 0 0,1 0 0 0 0,0 0 0 0 0,0 1 0 0 0,0-1 0 0 0,1 0 0 0 0,-1 1 0 0 0,1-1 0 0 0,0 1 0 0 0,0-1 0 0 0,-1 6 0 0 0,2-8 4 0 0,1 1-80 0 0,5 3-43 0 0,0 0-1 0 0,-1-1 0 0 0,2 0 1 0 0,-1 0-1 0 0,1 0 0 0 0,-1-1 1 0 0,1 0-1 0 0,0 0 0 0 0,8 2 1 0 0,-14-5-8 0 0,0 1 1 0 0,0 0 0 0 0,1-1-1 0 0,-1 0 1 0 0,0 1-1 0 0,1-1 1 0 0,-1 0-1 0 0,0 1 1 0 0,1-1 0 0 0,-1 0-1 0 0,0 0 1 0 0,3 0-1 0 0,-2 0 0 0 0,-1 0-1 0 0,0 0 0 0 0,0 0 1 0 0,1 0-1 0 0,-1 1 0 0 0,0-1 1 0 0,0 1-1 0 0,0-1 0 0 0,1 1 1 0 0,-1-1-1 0 0,0 1 0 0 0,0-1 0 0 0,0 1 1 0 0,1 1-1 0 0,8 4 10 0 0,-8-5 42 0 0,-1 1 12 0 0,-1 0-39 0 0,1 0 0 0 0,-1 0 0 0 0,0 0-1 0 0,0 0 1 0 0,1 0 0 0 0,-1 0-1 0 0,0 0 1 0 0,-1 0 0 0 0,1 0 0 0 0,0 0-1 0 0,0 0 1 0 0,-1 0 0 0 0,0 0-1 0 0,1 0 1 0 0,-1 0 0 0 0,0 0-1 0 0,-1 2 1 0 0,-3 3 43 0 0,-1-1 0 0 0,1 1-1 0 0,-1-1 1 0 0,-1 0 0 0 0,1-1-1 0 0,-1 0 1 0 0,-15 9 0 0 0,13-8-55 0 0,8-5-166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7.371"/>
    </inkml:context>
    <inkml:brush xml:id="br0">
      <inkml:brushProperty name="width" value="0.05" units="cm"/>
      <inkml:brushProperty name="height" value="0.05" units="cm"/>
    </inkml:brush>
  </inkml:definitions>
  <inkml:trace contextRef="#ctx0" brushRef="#br0">225 40 3223 0 0,'0'-2'240'0'0,"0"0"298"0"0,0 0-1 0 0,-1-1 1 0 0,1 1 0 0 0,-1 0-1 0 0,0-1 1 0 0,0 1-1 0 0,0 0 1 0 0,0 0-1 0 0,0 0 1 0 0,0 0-1 0 0,-2-2 1 0 0,2 3-62 0 0,0 0 1 0 0,0 0-1 0 0,0 0 1 0 0,0 1 0 0 0,0-1-1 0 0,0 1 1 0 0,0-1-1 0 0,0 0 1 0 0,-1 1-1 0 0,1 0 1 0 0,-3-1-1 0 0,0 0-1054 0 0,2 1 741 0 0,0 0 0 0 0,1 0 0 0 0,-1 0 0 0 0,0 1 0 0 0,0-1 0 0 0,0 1 0 0 0,1-1 0 0 0,-1 1 0 0 0,0 0 0 0 0,1-1 0 0 0,-1 1 0 0 0,0 0 0 0 0,1 0 0 0 0,-3 2 0 0 0,0 0 157 0 0,-5 3 105 0 0,1 1 0 0 0,-1 0 0 0 0,1 0 0 0 0,0 1 0 0 0,1 0 0 0 0,0 0 0 0 0,-7 11 0 0 0,0 2 263 0 0,2 0 0 0 0,-11 24 0 0 0,14-25-219 0 0,1 0 1 0 0,-10 40-1 0 0,15-49-366 0 0,1-1-1 0 0,1 1 1 0 0,0 0-1 0 0,1 1 1 0 0,0-1-1 0 0,0 0 1 0 0,4 16-1 0 0,-3-23-98 0 0,-1-1 0 0 0,2 0-1 0 0,-1 0 1 0 0,0 0 0 0 0,1 0 0 0 0,-1 0-1 0 0,1-1 1 0 0,0 1 0 0 0,0 0 0 0 0,0-1-1 0 0,0 1 1 0 0,0-1 0 0 0,1 0 0 0 0,-1 0-1 0 0,1 1 1 0 0,-1-2 0 0 0,1 1 0 0 0,5 2-1 0 0,-3-1-309 0 0,1 0 0 0 0,0-1-1 0 0,0 0 1 0 0,0-1-1 0 0,0 1 1 0 0,0-1-1 0 0,0 0 1 0 0,12 0-1 0 0,11 0-7032 0 0,-15-2 645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6:52.853"/>
    </inkml:context>
    <inkml:brush xml:id="br0">
      <inkml:brushProperty name="width" value="0.05" units="cm"/>
      <inkml:brushProperty name="height" value="0.05" units="cm"/>
    </inkml:brush>
  </inkml:definitions>
  <inkml:trace contextRef="#ctx0" brushRef="#br0">11 3578 2759 0 0,'0'0'380'0'0,"0"3"335"0"0,0 11 4254 0 0,0-11-4697 0 0,-3 6 66 0 0,2-6 1636 0 0,0 0-1680 0 0,-4 11 6796 0 0,8-15-7023 0 0,10 0 10 0 0,-10 0 3 0 0,0 1 0 0 0,8-3 3 0 0,-8 2 234 0 0,-1 0-253 0 0,8-5 6 0 0,-8 5 20 0 0,2-2-52 0 0,-1 1 0 0 0,1-1 0 0 0,-1 0 0 0 0,4-5 0 0 0,-3 4 26 0 0,3-4 2 0 0,10-20 150 0 0,-16 26 50 0 0,1 0-232 0 0,-1 0 1 0 0,1 0-1 0 0,0 0 1 0 0,-1 0-1 0 0,1 0 1 0 0,0 0-1 0 0,0 0 1 0 0,0 0-1 0 0,3-1 1 0 0,-1 0 24 0 0,4-6-49 0 0,1-4 5 0 0,-3-3 60 0 0,-4 10-36 0 0,-1 1 13 0 0,0 1 1 0 0,-1 0 0 0 0,1 0-1 0 0,-1 0 1 0 0,0-1 0 0 0,0-7 0 0 0,-1-3 41 0 0,-2 3 1 0 0,2 7-7 0 0,-2-5-9 0 0,3 5-23 0 0,2-10-42 0 0,-2 11-22 0 0,-5-18 87 0 0,4 19-66 0 0,1 0 1 0 0,-1-1-1 0 0,1 1 1 0 0,0 0 0 0 0,0 0-1 0 0,0-1 1 0 0,0 1-1 0 0,1-6 1 0 0,0 3 0 0 0,-1 3 39 0 0,0 0 0 0 0,-1 0-44 0 0,7-23 46 0 0,-3 13-44 0 0,2 0-11 0 0,3 0 0 0 0,2 3 0 0 0,1-1 0 0 0,1 1 0 0 0,1 1 0 0 0,-1-1 0 0 0,-1 1 11 0 0,2-1 31 0 0,-8 6-20 0 0,1 0-1 0 0,-1 0 1 0 0,0-1-1 0 0,0 0 1 0 0,4-5-1 0 0,-2 2 8 0 0,0 1 25 0 0,-1 1-60 0 0,4-16 67 0 0,-7 16-33 0 0,1-1 3 0 0,-1 0 1 0 0,0 0-1 0 0,-1-1 0 0 0,1 1 1 0 0,-1-1-1 0 0,-1 1 0 0 0,1-1 1 0 0,-1 0-1 0 0,-1-14 0 0 0,2-5 127 0 0,-1-16-70 0 0,-2 9-23 0 0,1 18-25 0 0,0 0 0 0 0,-4-21 0 0 0,2 23-12 0 0,-16-103 152 0 0,16 106-168 0 0,-5-21 48 0 0,-5-11 28 0 0,-14-37 235 0 0,22 66-251 0 0,0-1-18 0 0,2-1-32 0 0,-9-27 31 0 0,3 18-53 0 0,6 20 0 0 0,0-4 5 0 0,-2-18 43 0 0,3 26-47 0 0,1 0 0 0 0,0 0 0 0 0,-1 0 0 0 0,1-1 0 0 0,0 1-1 0 0,0 0 1 0 0,0 0 0 0 0,-1 0 0 0 0,1 0 0 0 0,1 0 0 0 0,-1-1-1 0 0,0 1 1 0 0,0 0 0 0 0,0 0 0 0 0,1-1 0 0 0,-10-28-4 0 0,8 28 3 0 0,-1-8 19 0 0,-9-21 26 0 0,6 17-45 0 0,0 1 11 0 0,-2 0 31 0 0,-5-7-19 0 0,7 14 17 0 0,-11-24 25 0 0,3 7-1 0 0,9 14-53 0 0,0-3-11 0 0,1-1 0 0 0,0-1 0 0 0,2-1 0 0 0,2 1 0 0 0,-1 1 0 0 0,0 0 0 0 0,-2 1 0 0 0,0-3 0 0 0,1 1 0 0 0,0 1 0 0 0,1 1 0 0 0,0-1 0 0 0,0 0 0 0 0,-2-1 0 0 0,0 1 0 0 0,2-3 0 0 0,0 1 0 0 0,-2 1 0 0 0,2 0 0 0 0,0 0 0 0 0,0 0 0 0 0,0 1 0 0 0,1-1 0 0 0,4 1 0 0 0,-1 0 0 0 0,-1 1 0 0 0,1-1 0 0 0,2 1 0 0 0,1 1 0 0 0,1 0 0 0 0,2 0 0 0 0,-1-1 0 0 0,1 0 0 0 0,1 0 0 0 0,1 4 0 0 0,0 1 0 0 0,2-1 0 0 0,1 3 0 0 0,-1-2 0 0 0,0 2 0 0 0,0-1 0 0 0,1 2 0 0 0,0-1 0 0 0,-1-1 0 0 0,1-2 0 0 0,-1 1 0 0 0,8-4 0 0 0,-21 11 0 0 0,1-1 0 0 0,-1 0 0 0 0,0 0 0 0 0,0 1 0 0 0,1-1 0 0 0,-1 0 0 0 0,0 0 0 0 0,0 0 0 0 0,0 0 0 0 0,1-2 0 0 0,11-10 0 0 0,11-7 0 0 0,-17 14 0 0 0,-2 2 0 0 0,-1 0 0 0 0,0-1 0 0 0,0 0 0 0 0,0 0 0 0 0,0 0 0 0 0,5-12 0 0 0,-5 12 0 0 0,0 1 0 0 0,0-1 0 0 0,0 1 0 0 0,1-1 0 0 0,-1 2 0 0 0,8-6 0 0 0,7-6 0 0 0,3-3 0 0 0,2-4 0 0 0,-13 12 0 0 0,1 1 0 0 0,4-3 0 0 0,-12 10 0 0 0,26-14 0 0 0,-17 10 0 0 0,1-1 0 0 0,1 3 0 0 0,1 3 0 0 0,1 2 0 0 0,-3 5 0 0 0,-4 4 11 0 0,-7-5 31 0 0,5 9-20 0 0,0 2 31 0 0,-3 1 11 0 0,-2 2-11 0 0,-2-13-44 0 0,-1 0-7 0 0,-4 20 51 0 0,-6 65-31 0 0,4-36 31 0 0,4-48-55 0 0,1 26 15 0 0,1-21 8 0 0,0-4-13 0 0,0 1 0 0 0,0-1 0 0 0,3 13 0 0 0,1 15-8 0 0,4 5 0 0 0,0-14 0 0 0,-7-25 0 0 0,1 0 0 0 0,-1 1 0 0 0,0-1 0 0 0,0 1 0 0 0,1-1 0 0 0,-2 1 0 0 0,1-1 0 0 0,1 5 0 0 0,12 31 0 0 0,10 40 0 0 0,-22-71 0 0 0,1 1 0 0 0,-1-1 0 0 0,0 1 0 0 0,0-1 0 0 0,0 9 0 0 0,0-2 0 0 0,0-1 0 0 0,1 0 0 0 0,8 22 0 0 0,-3-14 0 0 0,-6-18 0 0 0,3 21 0 0 0,-1-3 0 0 0,1-2 0 0 0,2-2 0 0 0,2-1 11 0 0,1 1 31 0 0,-2 0-31 0 0,1 0-11 0 0,-1 1 0 0 0,-1-1 0 0 0,5 0 0 0 0,8 16 0 0 0,-11-18 0 0 0,-2 4 0 0 0,1-1 0 0 0,5 10 0 0 0,-10-21 0 0 0,4 13 0 0 0,-5-14 0 0 0,6 24 0 0 0,-2-7 0 0 0,-5-19 0 0 0,1 21 0 0 0,2 12 64 0 0,0-1-64 0 0,2-1 0 0 0,-3-18 0 0 0,0 9 0 0 0,-4-24 0 0 0,1 1 0 0 0,0-1 0 0 0,0 0 0 0 0,0 0 0 0 0,0 0 0 0 0,0 0 0 0 0,0 1 0 0 0,1-1 0 0 0,0 4 0 0 0,3 9 0 0 0,2-1 0 0 0,0 1 0 0 0,1-1 0 0 0,1-1 0 0 0,3 0 0 0 0,1-1 0 0 0,1-4 0 0 0,6 2-2 0 0,-14-11 3 0 0,-3 1 11 0 0,3 0 30 0 0,7 0-20 0 0,-7-1 20 0 0,9-2-31 0 0,5-2-11 0 0,-2-1 0 0 0,-1 0 0 0 0,5 0 20 0 0,-19 5 0 0 0,19-13 4 0 0,5-2 40 0 0,-12 7-64 0 0,4-3 30 0 0,-15 8-18 0 0,24-16 10 0 0,-13 11-22 0 0,0 0 0 0 0,-1 0 0 0 0,4-2 0 0 0,-15 9 0 0 0,2-2 0 0 0,28-14 0 0 0,-19 11 0 0 0,6-2-1 0 0,-17 7 1 0 0,12-15 65 0 0,-3 6-65 0 0,-1-1 0 0 0,2 1 0 0 0,-2-2 0 0 0,1 1 0 0 0,0 1 0 0 0,2 1 0 0 0,1 2 0 0 0,-1-1 0 0 0,-1-1 0 0 0,1 0 0 0 0,1 1 0 0 0,-1 0 0 0 0,-1-1 0 0 0,1 0 0 0 0,0 1 0 0 0,-1-3 0 0 0,0 1 0 0 0,-1 1 0 0 0,8-5 30 0 0,-2-3 4 0 0,-16 17-34 0 0,8-11 0 0 0,4-7 12 0 0,-12 16 6 0 0,4-15 5 0 0,-1 4-12 0 0,1-1-11 0 0,0 0 0 0 0,0 1 11 0 0,1-1 31 0 0,0 0-31 0 0,1 1-11 0 0,1 0 0 0 0,2 1 0 0 0,1 2 0 0 0,-1 0 0 0 0,-1 0 0 0 0,1 0 0 0 0,3 2 0 0 0,-1-1 0 0 0,38-28 0 0 0,-39 28 0 0 0,-1-2 0 0 0,-1 1 0 0 0,-1-2 0 0 0,0-1 0 0 0,0 1 0 0 0,-3 0 0 0 0,-1-1 0 0 0,0-1 0 0 0,-2 1 0 0 0,-2-1 0 0 0,0 1 0 0 0,0-1 0 0 0,-2 2 0 0 0,-1 1 11 0 0,-3 0 42 0 0,-2 2 0 0 0,-3 4-42 0 0,8 4-11 0 0,-2 1 0 0 0,-16 3 0 0 0,14-1 0 0 0,-1 0-1 0 0,0 1 1 0 0,1 0 0 0 0,-1 0-1 0 0,-7 3 1 0 0,-7 2 13 0 0,-3-2 6 0 0,1 1 1 0 0,0 1-1 0 0,0 1 1 0 0,1 2 0 0 0,-38 19-1 0 0,37-14-19 0 0,10-10 10 0 0,-5 0 33 0 0,3-2-32 0 0,10-2-9 0 0,-11-7 30 0 0,6 2-2 0 0,-3-2-30 0 0,3 1 16 0 0,9 4 59 0 0,-1-3-48 0 0,1 3 22 0 0,-12-21-232 0 0,4 11 183 0 0,1-1 0 0 0,1 0 0 0 0,0-1 0 0 0,1-1 0 0 0,-1 0 0 0 0,-3-2 0 0 0,11 16 0 0 0,0 0 0 0 0,0 0 0 0 0,0 0 0 0 0,0 0 0 0 0,0 0 0 0 0,0 0 0 0 0,0 0 0 0 0,0 0 0 0 0,0 0 0 0 0,0 0 0 0 0,0 0 0 0 0,0 0 0 0 0,0 0 0 0 0,0 0 0 0 0,0 0 0 0 0,0 0 0 0 0,0 0 0 0 0,0 0 0 0 0,0 0 0 0 0,0 0 0 0 0,0 0 0 0 0,0 0 0 0 0,0 0 0 0 0,0 0 0 0 0,0 0 0 0 0,-5-9 0 0 0,-15-26 0 0 0,14 24 0 0 0,-19-38 0 0 0,19 37 0 0 0,1 0 0 0 0,0-1 0 0 0,0 1 0 0 0,1 0 0 0 0,-2 0 0 0 0,1-1 0 0 0,-2 1 0 0 0,2 0 0 0 0,1-1 0 0 0,0-1 0 0 0,0 0 0 0 0,1 1 0 0 0,-3 2 0 0 0,2-1 0 0 0,1 0 0 0 0,-2 1 0 0 0,-2-5 0 0 0,5 11 0 0 0,0-14 0 0 0,0 5 0 0 0,0-1 0 0 0,2 10 0 0 0,-1-12 0 0 0,4-3 0 0 0,-3 15 0 0 0,3-17 0 0 0,0 9 0 0 0,-1-1 0 0 0,0 1 0 0 0,-2-1 0 0 0,1 1 0 0 0,0-1 0 0 0,1-41 0 0 0,-2 41 0 0 0,-2 1 0 0 0,-1 0 0 0 0,0-1 0 0 0,2 10 0 0 0,0 0 0 0 0,0 0 0 0 0,0-1 0 0 0,-1 1 0 0 0,1 0 0 0 0,-1 1 0 0 0,-3-6 0 0 0,-2-4 0 0 0,-1-11 0 0 0,-7-15 0 0 0,2-1 0 0 0,-36-77 0 0 0,37 94 8 0 0,6 13 4 0 0,0-2-1 0 0,1 1 0 0 0,0 0 0 0 0,-6-24 0 0 0,10 29-11 0 0,-1-1 0 0 0,-1 0 0 0 0,-3-6 0 0 0,-4-14 0 0 0,4 8 0 0 0,-1 1 0 0 0,-10-19 0 0 0,3 6 0 0 0,9 19 3 0 0,3 7 4 0 0,0 1 0 0 0,0-1 0 0 0,-1 0 0 0 0,-3-4 0 0 0,-35-40 19 0 0,38 45-26 0 0,2 2 0 0 0,0 0 0 0 0,0 1 0 0 0,0-1 0 0 0,-1 0 0 0 0,1 1 0 0 0,0-1 0 0 0,-1 1 0 0 0,1 0 0 0 0,-1-1 0 0 0,-2 0 0 0 0,3 1 0 0 0,-5-5 13 0 0,-1 1 0 0 0,0 0 0 0 0,0 0-1 0 0,-10-5 1 0 0,11 7-4 0 0,0-1 0 0 0,1 0 1 0 0,0 0-1 0 0,-1 0 0 0 0,2 0 0 0 0,-7-8 0 0 0,-3-4-9 0 0,1-4 0 0 0,4 5 0 0 0,7 11 0 0 0,-6-18 0 0 0,8 20 0 0 0,-5-20 0 0 0,5 22 0 0 0,-20-33 0 0 0,7 6 0 0 0,7 16 0 0 0,2 0 0 0 0,0 1 0 0 0,-1-13 0 0 0,1 7 0 0 0,2 1 0 0 0,-2 1 0 0 0,0 1 0 0 0,3-1 0 0 0,-1-1 0 0 0,-1 1 0 0 0,1 1 0 0 0,3 0 0 0 0,-1-1 0 0 0,-1-1 0 0 0,0 3 0 0 0,-3-1 0 0 0,2-2 0 0 0,2 1 0 0 0,0-1 0 0 0,2 1 0 0 0,-2 1 0 0 0,0 0 0 0 0,0-1 0 0 0,-2-1 0 0 0,0 5-17 0 0,2 8-66 0 0,2 17-3030 0 0,-2-12 1422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7.735"/>
    </inkml:context>
    <inkml:brush xml:id="br0">
      <inkml:brushProperty name="width" value="0.05" units="cm"/>
      <inkml:brushProperty name="height" value="0.05" units="cm"/>
    </inkml:brush>
  </inkml:definitions>
  <inkml:trace contextRef="#ctx0" brushRef="#br0">30 9 6911 0 0,'2'-2'3191'0'0,"4"-5"2722"0"0,-4 29-3491 0 0,-3 4-1250 0 0,-2-1-1 0 0,-1 1 1 0 0,-8 30 0 0 0,-4 28-6 0 0,14-77-1147 0 0,2-4-15 0 0,-1-1 0 0 0,1 1-1 0 0,0 0 1 0 0,0 0-1 0 0,0 0 1 0 0,0 0-1 0 0,1 2 1 0 0,0-1-152 0 0,-1-1 0 0 0,1 0 0 0 0,0 0 1 0 0,0 0-1 0 0,0 0 0 0 0,3 5 0 0 0,5 0-4660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8.166"/>
    </inkml:context>
    <inkml:brush xml:id="br0">
      <inkml:brushProperty name="width" value="0.05" units="cm"/>
      <inkml:brushProperty name="height" value="0.05" units="cm"/>
    </inkml:brush>
  </inkml:definitions>
  <inkml:trace contextRef="#ctx0" brushRef="#br0">102 31 1839 0 0,'0'-2'134'0'0,"-1"-1"-931"0"0,-3-6 1803 0 0,-4-3 5698 0 0,8 12-6369 0 0,0-1 1 0 0,-1 1 0 0 0,1-1-1 0 0,-1 1 1 0 0,1 0 0 0 0,-1-1-1 0 0,0 1 1 0 0,1 0 0 0 0,-1-1-1 0 0,1 1 1 0 0,-1 0-1 0 0,1 0 1 0 0,-1 0 0 0 0,0 0-1 0 0,1 0 1 0 0,-1-1 0 0 0,0 1-1 0 0,1 0 1 0 0,-2 1 0 0 0,-9 3 687 0 0,6 0-729 0 0,0-1-1 0 0,1 1 1 0 0,-1 1 0 0 0,1-1 0 0 0,0 1-1 0 0,0-1 1 0 0,1 1 0 0 0,-1 0-1 0 0,1 1 1 0 0,0-1 0 0 0,0 0 0 0 0,1 1-1 0 0,-2 7 1 0 0,1-4-77 0 0,0 0-1 0 0,1 0 1 0 0,0 0-1 0 0,1 1 0 0 0,0-1 1 0 0,0 1-1 0 0,2 17 1 0 0,0-23-152 0 0,-1 0 0 0 0,1 1 0 0 0,0-1 0 0 0,0 0 0 0 0,1 0 0 0 0,-1 0 0 0 0,1 0 1 0 0,0 0-1 0 0,0 0 0 0 0,0 0 0 0 0,0-1 0 0 0,1 1 0 0 0,4 4 0 0 0,-5-6-44 0 0,0 0 0 0 0,1 0-1 0 0,0 0 1 0 0,0 0 0 0 0,-1 0 0 0 0,1-1 0 0 0,0 1 0 0 0,0-1-1 0 0,0 0 1 0 0,1 0 0 0 0,-1 0 0 0 0,0 0 0 0 0,0-1-1 0 0,1 1 1 0 0,-1-1 0 0 0,0 0 0 0 0,0 0 0 0 0,5 0-1 0 0,-3 0-5 0 0,-1-1-1 0 0,0 0 1 0 0,0 0-1 0 0,0 0 1 0 0,0 0-1 0 0,0 0 0 0 0,0-1 1 0 0,0 0-1 0 0,0 0 1 0 0,-1 0-1 0 0,1 0 1 0 0,-1 0-1 0 0,1-1 1 0 0,-1 0-1 0 0,0 1 0 0 0,0-1 1 0 0,0-1-1 0 0,0 1 1 0 0,-1 0-1 0 0,1-1 1 0 0,-1 1-1 0 0,0-1 0 0 0,0 0 1 0 0,0 1-1 0 0,0-1 1 0 0,-1 0-1 0 0,0 0 1 0 0,0 0-1 0 0,0 0 0 0 0,0-1 1 0 0,0 1-1 0 0,-1 0 1 0 0,0-6-1 0 0,-1 0-116 0 0,0 0 0 0 0,-1 0 0 0 0,0 0 0 0 0,-1 1 0 0 0,-4-11 0 0 0,6 15 31 0 0,-1 0 0 0 0,-1 0 0 0 0,1 1 0 0 0,-1-1 0 0 0,0 1 0 0 0,0 0 0 0 0,0-1 0 0 0,-1 1 0 0 0,1 1 0 0 0,-1-1 0 0 0,-6-4 0 0 0,9 7-554 0 0,-4-4-3686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8.571"/>
    </inkml:context>
    <inkml:brush xml:id="br0">
      <inkml:brushProperty name="width" value="0.05" units="cm"/>
      <inkml:brushProperty name="height" value="0.05" units="cm"/>
    </inkml:brush>
  </inkml:definitions>
  <inkml:trace contextRef="#ctx0" brushRef="#br0">1 37 2303 0 0,'1'-2'9495'0'0,"5"-9"-7258"0"0,-4 9-2006 0 0,0 0-1 0 0,1 0 1 0 0,-1 0 0 0 0,0 0-1 0 0,1 0 1 0 0,0 1-1 0 0,-1-1 1 0 0,1 1 0 0 0,0-1-1 0 0,0 1 1 0 0,0 0-1 0 0,0 0 1 0 0,0 0 0 0 0,0 1-1 0 0,0-1 1 0 0,0 1-1 0 0,0-1 1 0 0,0 1 0 0 0,1 0-1 0 0,3 1 1 0 0,-6-1-7 0 0,1 1-7 0 0,0 0-148 0 0,0 0-1 0 0,0 0 0 0 0,-1 0 1 0 0,1 0-1 0 0,0 0 0 0 0,-1 0 1 0 0,1 1-1 0 0,-1-1 1 0 0,1 1-1 0 0,-1-1 0 0 0,0 1 1 0 0,0 0-1 0 0,1 0 0 0 0,-1-1 1 0 0,0 1-1 0 0,-1 0 1 0 0,1 0-1 0 0,0 0 0 0 0,0 2 1 0 0,0 0 9 0 0,-1-1 0 0 0,0 0 0 0 0,0 1 0 0 0,0-1 0 0 0,0 0 0 0 0,0 1 0 0 0,-1-1 0 0 0,0 0 0 0 0,1 0 0 0 0,-1 1 0 0 0,-2 2 0 0 0,0 1 53 0 0,0 0 0 0 0,0 0 1 0 0,-1 0-1 0 0,0-1 0 0 0,-1 0 0 0 0,1 1 0 0 0,-1-2 1 0 0,-1 1-1 0 0,-9 9 0 0 0,13-15 170 0 0,14 2-338 0 0,-5-1 35 0 0,-3 0-2 0 0,1-1-1 0 0,-1 1 1 0 0,0 0-1 0 0,0 0 1 0 0,1 1-1 0 0,-1-1 1 0 0,0 1 0 0 0,0 0-1 0 0,0 0 1 0 0,-1 0-1 0 0,1 1 1 0 0,0-1 0 0 0,3 4-1 0 0,-5-3 21 0 0,1-1 1 0 0,0 1-1 0 0,-1 0 0 0 0,0 0 1 0 0,1 0-1 0 0,-1 0 0 0 0,-1 0 1 0 0,1 1-1 0 0,0-1 0 0 0,-1 1 0 0 0,1-1 1 0 0,-1 1-1 0 0,0-1 0 0 0,0 1 1 0 0,-1 0-1 0 0,1-1 0 0 0,-1 1 1 0 0,0 0-1 0 0,0 6 0 0 0,0-7-1 0 0,0 0 0 0 0,-1 0 0 0 0,1 0-1 0 0,-1 0 1 0 0,0 0 0 0 0,0 0 0 0 0,0 0 0 0 0,0-1-1 0 0,0 1 1 0 0,-1 0 0 0 0,1 0 0 0 0,-1-1 0 0 0,1 1-1 0 0,-1-1 1 0 0,0 1 0 0 0,0-1 0 0 0,-1 0 0 0 0,1 0-1 0 0,0 0 1 0 0,-1 0 0 0 0,1 0 0 0 0,-1-1 0 0 0,1 1-1 0 0,-5 1 1 0 0,-18 11 145 0 0,21-13-144 0 0,0 0 0 0 0,1 0-1 0 0,-1 0 1 0 0,0-1 0 0 0,0 1 0 0 0,0-1 0 0 0,-6-1-1 0 0,4 1-112 0 0,4 0-88 0 0,-4 0-3161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8.982"/>
    </inkml:context>
    <inkml:brush xml:id="br0">
      <inkml:brushProperty name="width" value="0.05" units="cm"/>
      <inkml:brushProperty name="height" value="0.05" units="cm"/>
    </inkml:brush>
  </inkml:definitions>
  <inkml:trace contextRef="#ctx0" brushRef="#br0">112 59 2303 0 0,'0'-12'551'0'0,"-4"2"3817"0"0,1 1-1 0 0,-7-12 1 0 0,9 21-4263 0 0,1-1 0 0 0,-1 0 0 0 0,1 1 0 0 0,-1-1 0 0 0,0 1 0 0 0,1-1 0 0 0,-1 1 0 0 0,1 0 0 0 0,-1-1 0 0 0,0 1 0 0 0,1 0 0 0 0,-1-1 0 0 0,0 1 0 0 0,0 0 0 0 0,1 0 0 0 0,-1-1 0 0 0,0 1 0 0 0,1 0 0 0 0,-1 0 0 0 0,0 0 0 0 0,0 0 0 0 0,0 0 0 0 0,1 0 0 0 0,-1 0 0 0 0,0 0 0 0 0,0 0 0 0 0,1 1 0 0 0,-1-1 0 0 0,0 0 0 0 0,1 0 0 0 0,-2 1 0 0 0,-19 11 928 0 0,17-8-907 0 0,0 0 0 0 0,0-1 0 0 0,1 1 1 0 0,-1 0-1 0 0,1 1 0 0 0,0-1 0 0 0,0 0 0 0 0,1 1 1 0 0,0 0-1 0 0,-4 9 0 0 0,3-5-4 0 0,0-1 0 0 0,1 1-1 0 0,1 0 1 0 0,-1 0 0 0 0,1 15-1 0 0,1-23 13 0 0,1-1-54 0 0,2 0-65 0 0,-1 0 1 0 0,0 0-1 0 0,0-1 1 0 0,1 1-1 0 0,-1 0 1 0 0,0-1-1 0 0,0 0 1 0 0,0 1-1 0 0,0-1 1 0 0,0 0-1 0 0,0 0 1 0 0,0 0-1 0 0,0 0 0 0 0,0-1 1 0 0,0 1-1 0 0,0 0 1 0 0,-1-1-1 0 0,1 1 1 0 0,2-4-1 0 0,2 0 6 0 0,0-1 17 0 0,-1 0-1 0 0,10-14 1 0 0,12-13 33 0 0,-22 28-71 0 0,-4 5-4 0 0,0 0 0 0 0,-1 1 0 0 0,1 0 0 0 0,-1-1 0 0 0,1 1 0 0 0,0-1 0 0 0,-1 1 0 0 0,1 0 0 0 0,-1-1-1 0 0,0 1 1 0 0,1 0 0 0 0,0 1 0 0 0,-1-2 4 0 0,2 4 20 0 0,0 1 0 0 0,-1 0 1 0 0,1 0-1 0 0,-1-1 0 0 0,0 1 0 0 0,0 0 0 0 0,0 6 0 0 0,0 38 241 0 0,-1-31-203 0 0,0 16 139 0 0,-5 36 1 0 0,2-56-442 0 0,3-8 907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39.371"/>
    </inkml:context>
    <inkml:brush xml:id="br0">
      <inkml:brushProperty name="width" value="0.05" units="cm"/>
      <inkml:brushProperty name="height" value="0.05" units="cm"/>
    </inkml:brush>
  </inkml:definitions>
  <inkml:trace contextRef="#ctx0" brushRef="#br0">1 32 6911 0 0,'0'0'528'0'0,"3"-9"180"0"0,1-1 3719 0 0,-3 9-4182 0 0,1 0 1 0 0,-1 0-1 0 0,0-1 1 0 0,1 1-1 0 0,-1 0 1 0 0,1 1-1 0 0,-1-1 0 0 0,1 0 1 0 0,-1 0-1 0 0,1 1 1 0 0,-1-1-1 0 0,1 1 1 0 0,0-1-1 0 0,-1 1 0 0 0,1 0 1 0 0,0 0-1 0 0,0 0 1 0 0,-1-1-1 0 0,1 2 1 0 0,0-1-1 0 0,1 0 0 0 0,0 1-97 0 0,0 0-1 0 0,0 0 0 0 0,0 0 0 0 0,0 0 0 0 0,0 1 0 0 0,0-1 0 0 0,-1 1 1 0 0,1 0-1 0 0,-1 0 0 0 0,1 0 0 0 0,3 3 0 0 0,7 9 287 0 0,0 1 0 0 0,0-1 0 0 0,-2 2 0 0 0,0 0 0 0 0,10 19 0 0 0,-16-25-281 0 0,0-1 1 0 0,-1 1-1 0 0,-1 0 1 0 0,0 1-1 0 0,0-1 1 0 0,-1 0-1 0 0,0 1 1 0 0,-1 0-1 0 0,0-1 1 0 0,-1 21-1 0 0,-1-21-70 0 0,0 1 0 0 0,0-1 0 0 0,-1 0 0 0 0,0 0-1 0 0,-1 1 1 0 0,0-1 0 0 0,-1-1 0 0 0,0 1 0 0 0,0-1 0 0 0,-1 1 0 0 0,0-1 0 0 0,-13 16-1 0 0,16-22-81 0 0,2-2-10 0 0,-22 16 260 0 0,21-16-342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41.483"/>
    </inkml:context>
    <inkml:brush xml:id="br0">
      <inkml:brushProperty name="width" value="0.05" units="cm"/>
      <inkml:brushProperty name="height" value="0.05" units="cm"/>
    </inkml:brush>
  </inkml:definitions>
  <inkml:trace contextRef="#ctx0" brushRef="#br0">0 317 8463 0 0,'0'0'6072'0'0,"1"-2"-5761"0"0,13-24 66 0 0,-2-1 1 0 0,-1-1-1 0 0,-1 0 1 0 0,6-31-1 0 0,21-57-332 0 0,-31 103-2 0 0,-9 101 251 0 0,3-75-172 0 0,2 0-1 0 0,0-1 0 0 0,0 1 1 0 0,1-1-1 0 0,1 0 0 0 0,8 21 1 0 0,-11-32 144 0 0,8-4-48 0 0,-7 3-198 0 0,-1-1 0 0 0,1 1 0 0 0,-1 0 1 0 0,0-1-1 0 0,1 0 0 0 0,-1 1 0 0 0,1-1 0 0 0,-1 0 0 0 0,0 0 1 0 0,0 1-1 0 0,1-1 0 0 0,0-2 0 0 0,12-14 54 0 0,-2-1-1 0 0,0-1 0 0 0,15-30 1 0 0,-18 31-72 0 0,0-2-39 0 0,23-33 0 0 0,-29 50-18 0 0,2-2-16 0 0,-5 5 70 0 0,0 0 0 0 0,0 0 1 0 0,0 1-1 0 0,0-1 0 0 0,0 0 0 0 0,0 0 0 0 0,0 0 0 0 0,0 0 0 0 0,0 0 0 0 0,0 0 1 0 0,0 0-1 0 0,0 0 0 0 0,0 0 0 0 0,0 0 0 0 0,0 0 0 0 0,0 0 0 0 0,0 0 0 0 0,0 0 0 0 0,0 0 1 0 0,0 0-1 0 0,0 1 0 0 0,0-1 0 0 0,0 0 0 0 0,0 0 0 0 0,0 0 0 0 0,0 0 0 0 0,1 0 0 0 0,-1 0 1 0 0,0 0-1 0 0,0 0 0 0 0,0 0 0 0 0,0 0 0 0 0,0 0 0 0 0,0 0 0 0 0,0 0 0 0 0,0 0 1 0 0,0 0-1 0 0,0 0 0 0 0,0 0 0 0 0,0 0 0 0 0,0 0 0 0 0,0 0 0 0 0,0 0 0 0 0,0 0 0 0 0,0 0 1 0 0,0 0-1 0 0,1 0 0 0 0,-1 0 0 0 0,0 0 0 0 0,0 0 0 0 0,0 0 0 0 0,0 0 0 0 0,0 0 1 0 0,0 0-1 0 0,0 0 0 0 0,0 0 0 0 0,0 0 0 0 0,0 0 0 0 0,0 0 0 0 0,0 0 0 0 0,0 0 0 0 0,0 0 1 0 0,0 0-1 0 0,0 0 0 0 0,0 0 0 0 0,1 0 0 0 0,-1 0 0 0 0,3 12 27 0 0,-1 1 0 0 0,0 0 0 0 0,-1 0 0 0 0,0 0-1 0 0,-1 14 1 0 0,0-10 177 0 0,0 1 0 0 0,5 25 0 0 0,0-2-58 0 0,-3-24-440 0 0,7 32 0 0 0,-9-47-884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41.993"/>
    </inkml:context>
    <inkml:brush xml:id="br0">
      <inkml:brushProperty name="width" value="0.05" units="cm"/>
      <inkml:brushProperty name="height" value="0.05" units="cm"/>
    </inkml:brush>
  </inkml:definitions>
  <inkml:trace contextRef="#ctx0" brushRef="#br0">122 6 2759 0 0,'-2'-1'7644'0'0,"1"1"-7420"0"0,-1-1 0 0 0,0 0 0 0 0,1 1 0 0 0,-1-1 0 0 0,0 1 0 0 0,1-1 0 0 0,-1 1 0 0 0,0 0-1 0 0,0 0 1 0 0,1 0 0 0 0,-1 0 0 0 0,0 0 0 0 0,0 0 0 0 0,1 0 0 0 0,-1 1 0 0 0,0-1 0 0 0,-2 2 0 0 0,1-1 3 0 0,-1 1 0 0 0,1-1 0 0 0,0 1 0 0 0,1 0 0 0 0,-1 0 0 0 0,0 0 0 0 0,0 1 0 0 0,-3 3 0 0 0,-1 3 94 0 0,0 0 0 0 0,1 0 1 0 0,0 1-1 0 0,-8 17 0 0 0,11-20-173 0 0,0 0 0 0 0,1 1 0 0 0,-1-1 0 0 0,2 0 0 0 0,-1 1 0 0 0,0 15 0 0 0,1-22-93 0 0,1-1-49 0 0,0 1 1 0 0,0-1 0 0 0,0 0-1 0 0,0 1 1 0 0,0-1-1 0 0,0 1 1 0 0,0-1-1 0 0,0 1 1 0 0,1-1-1 0 0,-1 1 1 0 0,0-1 0 0 0,0 0-1 0 0,0 1 1 0 0,0-1-1 0 0,1 1 1 0 0,-1-1-1 0 0,0 0 1 0 0,0 1-1 0 0,1-1 1 0 0,-1 1-1 0 0,0-1 1 0 0,1 1 0 0 0,0-1-3 0 0,-1 1 1 0 0,1-1-1 0 0,0 1 1 0 0,0-1-1 0 0,-1 0 1 0 0,1 1-1 0 0,0-1 1 0 0,0 0-1 0 0,0 0 1 0 0,0 1-1 0 0,-1-1 1 0 0,1 0-1 0 0,0 0 1 0 0,0 0-1 0 0,0 0 1 0 0,0 0-1 0 0,0 0 1 0 0,-1 0-1 0 0,1-1 1 0 0,0 1-1 0 0,0 0 1 0 0,0 0-1 0 0,0-1 1 0 0,0 1-1 0 0,-1 0 1 0 0,1-1 0 0 0,0 1-1 0 0,0-1 1 0 0,0 0-1 0 0,2-1 13 0 0,3-1-2 0 0,-1-1 0 0 0,0 1 0 0 0,0-1 0 0 0,0 0 1 0 0,0-1-1 0 0,0 1 0 0 0,-1-1 0 0 0,5-7 0 0 0,28-45 15 0 0,-28 42-26 0 0,10-27-148 0 0,-18 41 80 0 0,-1 12-288 0 0,-1 22 354 0 0,1-9 94 0 0,0-1 1 0 0,7 47 0 0 0,-7-69-88 0 0,0-1 0 0 0,0 1 0 0 0,0 0-1 0 0,0 0 1 0 0,0 0 0 0 0,0-1 0 0 0,1 1 0 0 0,-1 0-1 0 0,0 0 1 0 0,0 0 0 0 0,1-1 0 0 0,-1 1 0 0 0,0 0-1 0 0,1 0 1 0 0,-1-1 0 0 0,1 1 0 0 0,-1 0-1 0 0,1-1 1 0 0,-1 1 0 0 0,1-1 0 0 0,0 2 0 0 0,1 2-2063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42.546"/>
    </inkml:context>
    <inkml:brush xml:id="br0">
      <inkml:brushProperty name="width" value="0.05" units="cm"/>
      <inkml:brushProperty name="height" value="0.05" units="cm"/>
    </inkml:brush>
  </inkml:definitions>
  <inkml:trace contextRef="#ctx0" brushRef="#br0">7 105 4607 0 0,'0'0'11370'0'0,"0"1"-11262"0"0,0-1 1 0 0,0 1 0 0 0,0-1 0 0 0,0 1-1 0 0,0-1 1 0 0,0 1 0 0 0,0-1-1 0 0,0 1 1 0 0,0-1 0 0 0,0 1 0 0 0,0-1-1 0 0,0 1 1 0 0,0-1 0 0 0,0 0 0 0 0,0 1-1 0 0,1-1 1 0 0,-1 1 0 0 0,0-1-1 0 0,1 1 1 0 0,2-1-75 0 0,0 0-1 0 0,0 0 1 0 0,0 0-1 0 0,0-1 1 0 0,0 1-1 0 0,0-1 1 0 0,0 0-1 0 0,0 0 1 0 0,0 0-1 0 0,0 0 1 0 0,4-3-1 0 0,1-1 3 0 0,-1-1-1 0 0,0 0 1 0 0,0-1 0 0 0,7-8-1 0 0,-6 6-9 0 0,-3-2 38 0 0,-2-1-8 0 0,0 2-35 0 0,-3 6 22 0 0,0 3-39 0 0,0 0 1 0 0,-1 0 0 0 0,1 0-1 0 0,-1-1 1 0 0,1 1 0 0 0,-1 0-1 0 0,1 0 1 0 0,-1 0 0 0 0,0 0-1 0 0,1 0 1 0 0,-1 0 0 0 0,0 0-1 0 0,0 0 1 0 0,-1-1 0 0 0,1 2-1 0 0,1 0 0 0 0,-1-1 0 0 0,0 1 0 0 0,1 0 0 0 0,-1 0 0 0 0,0-1 0 0 0,1 1 0 0 0,-1 0 0 0 0,0 0 0 0 0,1 0 1 0 0,-1 0-1 0 0,0 0 0 0 0,0 0 0 0 0,1 0 0 0 0,-1 0 0 0 0,0 0 0 0 0,1 0 0 0 0,-2 1 0 0 0,0 0 18 0 0,-1 0-1 0 0,1 0 1 0 0,-1 1 0 0 0,1-1 0 0 0,0 1-1 0 0,-1-1 1 0 0,-2 4 0 0 0,3-3 2 0 0,-4 3 84 0 0,0 1 1 0 0,0 0-1 0 0,1 1 1 0 0,-1 0-1 0 0,1 0 0 0 0,1 0 1 0 0,-7 13-1 0 0,8-15-36 0 0,1 1-1 0 0,0-1 1 0 0,0 1 0 0 0,1 0-1 0 0,0 0 1 0 0,0 0-1 0 0,0-1 1 0 0,1 1 0 0 0,-1 0-1 0 0,1 0 1 0 0,2 10 0 0 0,-2-12-10 0 0,1 1-58 0 0,8 6 63 0 0,-8-11-66 0 0,-1 1 0 0 0,1 0 0 0 0,0 0 0 0 0,-1 0 0 0 0,1-1 0 0 0,0 1 0 0 0,-1 0 0 0 0,1-1 0 0 0,0 1 0 0 0,0 0 0 0 0,0-1 0 0 0,0 1 0 0 0,-1-1-1 0 0,1 0 1 0 0,0 1 0 0 0,2 0 0 0 0,0-1 7 0 0,2 3-9 0 0,0-1 1 0 0,0 0-1 0 0,0 0 1 0 0,1 0-1 0 0,-1-1 1 0 0,0 1-1 0 0,1-1 1 0 0,6 0-1 0 0,-3 0-159 0 0,1-1-1032 0 0,-2-2-1506 0 0,3 1-3626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44.780"/>
    </inkml:context>
    <inkml:brush xml:id="br0">
      <inkml:brushProperty name="width" value="0.05" units="cm"/>
      <inkml:brushProperty name="height" value="0.05" units="cm"/>
    </inkml:brush>
  </inkml:definitions>
  <inkml:trace contextRef="#ctx0" brushRef="#br0">41 1 6879 0 0,'0'0'3303'0'0,"0"2"-2672"0"0,-18 87 3717 0 0,10-49-2266 0 0,-6 51 1 0 0,14-61-1594 0 0,0-28-425 0 0,0 9-34 0 0,0-3-74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45.171"/>
    </inkml:context>
    <inkml:brush xml:id="br0">
      <inkml:brushProperty name="width" value="0.05" units="cm"/>
      <inkml:brushProperty name="height" value="0.05" units="cm"/>
    </inkml:brush>
  </inkml:definitions>
  <inkml:trace contextRef="#ctx0" brushRef="#br0">44 0 1375 0 0,'-1'2'107'0'0,"-19"68"10718"0"0,-2 39-4030 0 0,21-107-6355 0 0,2 0-581 0 0,5 7-1585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6:57.986"/>
    </inkml:context>
    <inkml:brush xml:id="br0">
      <inkml:brushProperty name="width" value="0.05" units="cm"/>
      <inkml:brushProperty name="height" value="0.05" units="cm"/>
    </inkml:brush>
  </inkml:definitions>
  <inkml:trace contextRef="#ctx0" brushRef="#br0">2696 186 6191 0 0,'0'0'1339'0'0,"-8"-8"3938"0"0,8 5-5028 0 0,1 0-1 0 0,0 0 1 0 0,0-1-1 0 0,0 1 1 0 0,0 0-1 0 0,0 0 1 0 0,1 0-1 0 0,-1 0 1 0 0,1 0-1 0 0,0 1 1 0 0,0-1-1 0 0,0 0 1 0 0,3-2-1 0 0,-4 3-215 0 0,2 0 143 0 0,0 0-1 0 0,-1 0 0 0 0,1 1 1 0 0,0-1-1 0 0,0 1 0 0 0,0 0 1 0 0,0 0-1 0 0,0 0 0 0 0,6-1 1 0 0,15 0 407 0 0,0 0 0 0 0,40 3 1 0 0,-35 1-60 0 0,41-5 0 0 0,173-13 376 0 0,-232 15-873 0 0,1 1 0 0 0,-1-2 0 0 0,1 1 0 0 0,19-7 0 0 0,47-21 15 0 0,-45 15-9 0 0,0-1 30 0 0,-5 2 95 0 0,-18 9-160 0 0,-8 3 6 0 0,1 0 52 0 0,0-1-248 0 0,11-4 1150 0 0,-13 6-385 0 0,-9 5-504 0 0,-14 7-3 0 0,1 0 0 0 0,1 2-1 0 0,-31 26 1 0 0,-49 56 136 0 0,92-89-179 0 0,-21 25 109 0 0,-25 35-1 0 0,22-26-71 0 0,1 0 49 0 0,2 0 1 0 0,-42 80-1 0 0,67-113-90 0 0,1 0 0 0 0,0 0 0 0 0,0 0 0 0 0,-2 14 0 0 0,2-11 3 0 0,0-1-20 0 0,1-1 0 0 0,0 1 0 0 0,1 0 0 0 0,0 0-1 0 0,0 0 1 0 0,2 20 0 0 0,1 19-4 0 0,-4 5 55 0 0,1-29-26 0 0,-1 0-1 0 0,-1 0 0 0 0,-1-1 0 0 0,-1 0 0 0 0,-1 1 1 0 0,-1-2-1 0 0,-2 1 0 0 0,0-1 0 0 0,-1 0 0 0 0,-15 23 0 0 0,8-20 36 0 0,-1 0 0 0 0,-1-1 0 0 0,-2-1 0 0 0,-42 39 0 0 0,44-47 8 0 0,11-10-51 0 0,1 0 1 0 0,-11 13-1 0 0,6-7-6 0 0,-1 1 0 0 0,-16 12 0 0 0,-12 10 1 0 0,22-17-14 0 0,-41 27 0 0 0,-11-4 0 0 0,29-19 0 0 0,-146 97 0 0 0,153-97 0 0 0,0-1 0 0 0,-39 15 0 0 0,21-11 0 0 0,-231 118 0 0 0,271-135 0 0 0,-199 122 0 0 0,98-57 0 0 0,-14 10 0 0 0,105-67 0 0 0,-118 81 0 0 0,10-24 0 0 0,88-49 0 0 0,29-17 0 0 0,1 1 0 0 0,1 0 0 0 0,-23 19 0 0 0,-36 31 0 0 0,43-36 0 0 0,-41 41 0 0 0,13-7 0 0 0,32-33 0 0 0,1 1 0 0 0,-22 28 0 0 0,35-36 0 0 0,6-9 0 0 0,0 0 0 0 0,-1-1 0 0 0,-10 12 0 0 0,4-4 0 0 0,1 0 0 0 0,-10 15 0 0 0,7-9 0 0 0,-28 35 0 0 0,23-39 0 0 0,12-12 0 0 0,1 1 0 0 0,-1-1 0 0 0,-8 11 0 0 0,-31 35 0 0 0,4 5 0 0 0,18-24 0 0 0,-2 4 0 0 0,0-9 0 0 0,19-18 0 0 0,-13 17 0 0 0,-1 0 0 0 0,16-19 0 0 0,2-4 0 0 0,1 0 0 0 0,0 0 0 0 0,0-1 0 0 0,-1 1 0 0 0,1 0 0 0 0,-1-1 0 0 0,1 1 0 0 0,-4 1 0 0 0,2-2 0 0 0,2 0 0 0 0,1-1 0 0 0,-1 1 0 0 0,0 0 0 0 0,0-1 0 0 0,0 1 0 0 0,1 0 0 0 0,-1-1 0 0 0,0 1 0 0 0,1 0 0 0 0,-1 0 0 0 0,0 0 0 0 0,1 0 0 0 0,-1-1 0 0 0,1 1 0 0 0,-1 2 0 0 0,-13 16 0 0 0,9-9 0 0 0,1 0 0 0 0,-1 0 0 0 0,-1-1 0 0 0,0 0 0 0 0,-2 5 0 0 0,8-14 0 0 0,-19 17 0 0 0,12-11 0 0 0,0 0 0 0 0,0 1 0 0 0,1-1 0 0 0,0 0 0 0 0,-1 0-16 0 0,1 1-64 0 0,4-6 30 0 0,1-1-1 0 0,0 1 1 0 0,0 0 0 0 0,0 0-1 0 0,-1 0 1 0 0,1 1 0 0 0,0-1 0 0 0,1 0-1 0 0,-1 0 1 0 0,0 1 0 0 0,0-1-1 0 0,0 0 1 0 0,1 1 0 0 0,-1-1-1 0 0,1 1 1 0 0,-2 1 0 0 0,-2 6-4804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45.959"/>
    </inkml:context>
    <inkml:brush xml:id="br0">
      <inkml:brushProperty name="width" value="0.05" units="cm"/>
      <inkml:brushProperty name="height" value="0.05" units="cm"/>
    </inkml:brush>
  </inkml:definitions>
  <inkml:trace contextRef="#ctx0" brushRef="#br0">1 80 5063 0 0,'0'0'10216'0'0,"12"4"-9032"0"0,-11-4-1138 0 0,1 0-1 0 0,0 0 1 0 0,0 0-1 0 0,0 0 0 0 0,-1 0 1 0 0,1 0-1 0 0,0 0 1 0 0,0 0-1 0 0,-1-1 1 0 0,4 0-1 0 0,26-16 210 0 0,-20 10-195 0 0,-10 7-50 0 0,0-1-1 0 0,0 1 0 0 0,0-1 0 0 0,0 1 0 0 0,-1-1 0 0 0,1 1 1 0 0,0-1-1 0 0,0 0 0 0 0,-1 0 0 0 0,1 1 0 0 0,-1-1 0 0 0,1 0 1 0 0,0 0-1 0 0,-1 0 0 0 0,0 0 0 0 0,1 0 0 0 0,0-1 1 0 0,1-2-7 0 0,0 2 10 0 0,1-11 49 0 0,-3 10-19 0 0,-4-12-34 0 0,-2 11 40 0 0,6 4-43 0 0,-16-3 57 0 0,11 5-28 0 0,4-1-7 0 0,-2 1 33 0 0,0-1 0 0 0,0 1 0 0 0,0 0-1 0 0,1 0 1 0 0,-1 1 0 0 0,1-1 0 0 0,-1 0 0 0 0,1 1-1 0 0,0-1 1 0 0,0 1 0 0 0,0 0 0 0 0,0 0-1 0 0,-1 3 1 0 0,2-5-44 0 0,-1 3 91 0 0,0 0 0 0 0,0 0 0 0 0,0 0 0 0 0,0 0 0 0 0,0 0 0 0 0,1 0 0 0 0,0 0 0 0 0,0 1-1 0 0,-1 7 1 0 0,2-5-31 0 0,1 0 1 0 0,0 0-1 0 0,0 0 0 0 0,0 0 0 0 0,1 0 0 0 0,4 10 0 0 0,-5-14-34 0 0,4 3-21 0 0,-3-3 26 0 0,5 3-36 0 0,8 5-15 0 0,-10-11-15 0 0,-2 0-15 0 0,24 7-1603 0 0,-25-6 189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46.423"/>
    </inkml:context>
    <inkml:brush xml:id="br0">
      <inkml:brushProperty name="width" value="0.05" units="cm"/>
      <inkml:brushProperty name="height" value="0.05" units="cm"/>
    </inkml:brush>
  </inkml:definitions>
  <inkml:trace contextRef="#ctx0" brushRef="#br0">28 1 1839 0 0,'-1'2'9338'0'0,"-7"25"-6699"0"0,1 1 0 0 0,-4 37 0 0 0,11-63-2103 0 0,0-1-434 0 0,0 0 1 0 0,0 0-1 0 0,0 0 0 0 0,0 0 1 0 0,0-1-1 0 0,0 1 1 0 0,0 0-1 0 0,0 0 0 0 0,0-1 1 0 0,1 1-1 0 0,-1 0 0 0 0,0 0 1 0 0,1 1-1 0 0,3-5-86 0 0,0 0 1 0 0,0 0-1 0 0,0 0 0 0 0,0 0 1 0 0,0-1-1 0 0,-1 0 0 0 0,4-4 1 0 0,29-30 52 0 0,-31 33-69 0 0,19-13 0 0 0,-15 14-13 0 0,-6 4-40 0 0,11 7 38 0 0,-12-1 17 0 0,-2-4-3 0 0,7 16 1 0 0,-7-13 0 0 0,-2-1 0 0 0,-6 55 696 0 0,7-50-599 0 0,1-7-191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46.810"/>
    </inkml:context>
    <inkml:brush xml:id="br0">
      <inkml:brushProperty name="width" value="0.05" units="cm"/>
      <inkml:brushProperty name="height" value="0.05" units="cm"/>
    </inkml:brush>
  </inkml:definitions>
  <inkml:trace contextRef="#ctx0" brushRef="#br0">12 1 11975 0 0,'-11'4'15111'0'0,"13"-5"-15123"0"0,33-3-3356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48.479"/>
    </inkml:context>
    <inkml:brush xml:id="br0">
      <inkml:brushProperty name="width" value="0.05" units="cm"/>
      <inkml:brushProperty name="height" value="0.05" units="cm"/>
    </inkml:brush>
  </inkml:definitions>
  <inkml:trace contextRef="#ctx0" brushRef="#br0">1 1 1375 0 0,'0'0'15274'0'0,"2"-1"-14877"0"0,0 1-271 0 0,0 0 0 0 0,0 0 0 0 0,0 1 0 0 0,0-1 0 0 0,0 0 0 0 0,1 1 0 0 0,-1-1 0 0 0,0 1 0 0 0,0 0 0 0 0,0 0 0 0 0,-1-1 0 0 0,1 1 0 0 0,0 0 0 0 0,0 1 0 0 0,0-1 0 0 0,-1 0 0 0 0,1 0 0 0 0,0 1 0 0 0,-1-1 0 0 0,2 3 0 0 0,4 4 164 0 0,-1 0-1 0 0,0 0 0 0 0,4 10 1 0 0,-2-6 266 0 0,-6-8-461 0 0,4 6-23 0 0,-1-2 13 0 0,-4-6-291 0 0,1 0 0 0 0,-1-1 1 0 0,1 1-1 0 0,-1-1 0 0 0,1 1 1 0 0,0-1-1 0 0,-1 0 0 0 0,1 0 1 0 0,0 1-1 0 0,3 0 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48.860"/>
    </inkml:context>
    <inkml:brush xml:id="br0">
      <inkml:brushProperty name="width" value="0.05" units="cm"/>
      <inkml:brushProperty name="height" value="0.05" units="cm"/>
    </inkml:brush>
  </inkml:definitions>
  <inkml:trace contextRef="#ctx0" brushRef="#br0">165 0 5983 0 0,'0'0'6582'0'0,"-1"2"-5452"0"0,-8 9-133 0 0,1 1 0 0 0,1 0-1 0 0,0 0 1 0 0,-7 18-1 0 0,-20 58 1083 0 0,20-47-1125 0 0,-4 9-117 0 0,-28 68 11 0 0,41-107-968 0 0,4-9-565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49.321"/>
    </inkml:context>
    <inkml:brush xml:id="br0">
      <inkml:brushProperty name="width" value="0.05" units="cm"/>
      <inkml:brushProperty name="height" value="0.05" units="cm"/>
    </inkml:brush>
  </inkml:definitions>
  <inkml:trace contextRef="#ctx0" brushRef="#br0">85 243 2759 0 0,'0'-2'207'0'0,"4"-15"-353"0"0,-3 13 1313 0 0,-1-1 0 0 0,1 1 1 0 0,-1-1-1 0 0,0 1 0 0 0,-1 0 1 0 0,1-1-1 0 0,-1 1 1 0 0,-1-7-1 0 0,1 10-188 0 0,-6-5 807 0 0,7 5-1628 0 0,-1 1-1 0 0,1-1 0 0 0,-1 0 0 0 0,0 1 1 0 0,1-1-1 0 0,-1 0 0 0 0,0 1 0 0 0,1-1 0 0 0,-1 1 1 0 0,0-1-1 0 0,0 1 0 0 0,-1-1 0 0 0,1 1-94 0 0,-1-1-1 0 0,0 1 1 0 0,0 0 0 0 0,1 0-1 0 0,-1 0 1 0 0,0 0-1 0 0,1 0 1 0 0,-1 0-1 0 0,0 0 1 0 0,0 1-1 0 0,1-1 1 0 0,-1 1 0 0 0,0-1-1 0 0,1 1 1 0 0,-1 0-1 0 0,1-1 1 0 0,-1 1-1 0 0,1 0 1 0 0,-1 0 0 0 0,1 0-1 0 0,-2 2 1 0 0,0 0-29 0 0,0 0-1 0 0,1 0 1 0 0,-1 0 0 0 0,1 0 0 0 0,0 1 0 0 0,0-1-1 0 0,0 1 1 0 0,1-1 0 0 0,-2 5 0 0 0,1-4-24 0 0,-2 16 60 0 0,3-14-57 0 0,1-3 9 0 0,-1-1 1 0 0,1 1 0 0 0,0 0 0 0 0,0 0 0 0 0,0 0-1 0 0,0 0 1 0 0,0 0 0 0 0,1 0 0 0 0,-1-1-1 0 0,1 1 1 0 0,0 0 0 0 0,0 0 0 0 0,0-1 0 0 0,0 1-1 0 0,3 4 1 0 0,-4-5 0 0 0,0-2-21 0 0,1 1-1 0 0,-1-1 1 0 0,0 0 0 0 0,0 1 0 0 0,1-1-1 0 0,-1 1 1 0 0,0-1 0 0 0,1 0 0 0 0,-1 1-1 0 0,0-1 1 0 0,1 0 0 0 0,-1 1 0 0 0,0-1-1 0 0,1 0 1 0 0,-1 1 0 0 0,1-1 0 0 0,-1 0-1 0 0,1 0 1 0 0,-1 0 0 0 0,0 1 0 0 0,1-1 0 0 0,-1 0-1 0 0,1 0 1 0 0,-1 0 0 0 0,1 0 0 0 0,-1 0-1 0 0,2 0 1 0 0,8 3 72 0 0,-9-3-71 0 0,-1 0 0 0 0,1 0 1 0 0,0 0-1 0 0,-1 0 0 0 0,1 0 1 0 0,0 0-1 0 0,-1 0 1 0 0,1-1-1 0 0,0 1 0 0 0,-1 0 1 0 0,1 0-1 0 0,0-1 1 0 0,-1 1-1 0 0,1 0 0 0 0,-1-1 1 0 0,1 1-1 0 0,0 0 0 0 0,-1-1 1 0 0,1 0-1 0 0,1 0 7 0 0,1-1-1 0 0,0 0 1 0 0,1-1-1 0 0,-1 1 1 0 0,-1-1-1 0 0,1 1 1 0 0,0-1-1 0 0,-1 0 0 0 0,1 0 1 0 0,-1 0-1 0 0,0 0 1 0 0,0-1-1 0 0,2-3 1 0 0,2-7 26 0 0,8-26 0 0 0,-9 22 4 0 0,1 1-36 0 0,-2-1 0 0 0,3-25 1 0 0,-3 18-6 0 0,12-46-1 0 0,-13 63-11 0 0,-9 26-18 0 0,2 0 0 0 0,-1 1 0 0 0,-1 31 0 0 0,3 74 247 0 0,3-109-211 0 0,2 9 119 0 0,1-2-3765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49.922"/>
    </inkml:context>
    <inkml:brush xml:id="br0">
      <inkml:brushProperty name="width" value="0.05" units="cm"/>
      <inkml:brushProperty name="height" value="0.05" units="cm"/>
    </inkml:brush>
  </inkml:definitions>
  <inkml:trace contextRef="#ctx0" brushRef="#br0">113 211 3223 0 0,'0'0'492'0'0,"1"-2"858"0"0,0 0-917 0 0,0 0 1 0 0,-1 0-1 0 0,1 0 1 0 0,-1 0-1 0 0,0-1 1 0 0,1 1-1 0 0,-1 0 1 0 0,0 0-1 0 0,0 0 1 0 0,-1-1-1 0 0,1 1 1 0 0,0 0-1 0 0,-1 0 1 0 0,1 0-1 0 0,-1-1 1 0 0,0 1-1 0 0,-1-2 1 0 0,1 0-17 0 0,-1 0 0 0 0,0 1 0 0 0,0-1 1 0 0,-1 1-1 0 0,1-1 0 0 0,-1 1 1 0 0,1 0-1 0 0,-6-5 0 0 0,6 8-321 0 0,1-1 0 0 0,-1 0 0 0 0,1 0 0 0 0,-1 1 0 0 0,1-1 0 0 0,-1 1 0 0 0,1 0 0 0 0,-1-1-1 0 0,1 1 1 0 0,-1 0 0 0 0,0 0 0 0 0,1 0 0 0 0,-1 0 0 0 0,0 0 0 0 0,1 0 0 0 0,-1 0 0 0 0,1 1 0 0 0,-1-1 0 0 0,1 1 0 0 0,-1-1-1 0 0,1 1 1 0 0,-1-1 0 0 0,1 1 0 0 0,-1 0 0 0 0,1 0 0 0 0,0 0 0 0 0,-1 0 0 0 0,-1 1 0 0 0,1 0-59 0 0,-1 0-1 0 0,1 0 1 0 0,-1 1 0 0 0,1-1 0 0 0,-1 0-1 0 0,1 1 1 0 0,0 0 0 0 0,0-1-1 0 0,1 1 1 0 0,-1 0 0 0 0,0 0 0 0 0,1 0-1 0 0,-1 4 1 0 0,-2 8 84 0 0,2-8-27 0 0,0 1 0 0 0,0 0 1 0 0,0 9-1 0 0,2-14-74 0 0,0-1 1 0 0,0 1-1 0 0,0 0 0 0 0,1 0 0 0 0,-1 0 1 0 0,1-1-1 0 0,0 1 0 0 0,0 0 0 0 0,0-1 1 0 0,0 1-1 0 0,0-1 0 0 0,0 1 0 0 0,3 3 1 0 0,3 3 0 0 0,5-1 22 0 0,-9-5-34 0 0,1-1-10 0 0,15 2 87 0 0,-6-5-38 0 0,-10-1-39 0 0,1 1-1 0 0,-1-1 0 0 0,1 0 1 0 0,-1 0-1 0 0,0 0 1 0 0,0-1-1 0 0,0 1 0 0 0,-1-1 1 0 0,1 1-1 0 0,0-1 0 0 0,-1 0 1 0 0,0 0-1 0 0,0 0 1 0 0,0-1-1 0 0,0 1 0 0 0,0 0 1 0 0,2-7-1 0 0,3-6 37 0 0,-2-1-1 0 0,6-24 0 0 0,-1-4-12 0 0,4-71 0 0 0,-13 108-48 0 0,-1 6-61 0 0,0 5-59 0 0,-2 3 130 0 0,1 0-5 0 0,0 0 0 0 0,1 1 0 0 0,-1-1 0 0 0,1 0 0 0 0,0 1 0 0 0,2 7 0 0 0,-2 14 22 0 0,-6 43-1 0 0,0 8 377 0 0,6-74-291 0 0,-1 8-5 0 0,-1 0-22 0 0,3 0 120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51.274"/>
    </inkml:context>
    <inkml:brush xml:id="br0">
      <inkml:brushProperty name="width" value="0.05" units="cm"/>
      <inkml:brushProperty name="height" value="0.05" units="cm"/>
    </inkml:brush>
  </inkml:definitions>
  <inkml:trace contextRef="#ctx0" brushRef="#br0">0 0 8119 0 0,'0'0'7240'0'0,"1"3"-6937"0"0,2 2-176 0 0,0 0 1 0 0,-1 0-1 0 0,0 1 1 0 0,-1 0-1 0 0,1-1 1 0 0,-1 1-1 0 0,0 0 0 0 0,0-1 1 0 0,0 10-1 0 0,-2 4 507 0 0,-5 32-1 0 0,3-29-250 0 0,0 0-1 0 0,2 40 1 0 0,3-35-391 0 0,-1-24-417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51.739"/>
    </inkml:context>
    <inkml:brush xml:id="br0">
      <inkml:brushProperty name="width" value="0.05" units="cm"/>
      <inkml:brushProperty name="height" value="0.05" units="cm"/>
    </inkml:brush>
  </inkml:definitions>
  <inkml:trace contextRef="#ctx0" brushRef="#br0">1 50 8287 0 0,'0'0'639'0'0,"0"-2"-275"0"0,1-1-84 0 0,1 0 0 0 0,-1 0 0 0 0,0 1-1 0 0,1-1 1 0 0,0 0 0 0 0,-1 1 0 0 0,1-1 0 0 0,0 1 0 0 0,0 0-1 0 0,1 0 1 0 0,-1 0 0 0 0,0 0 0 0 0,1 0 0 0 0,-1 0 0 0 0,1 0-1 0 0,0 1 1 0 0,-1-1 0 0 0,1 1 0 0 0,0 0 0 0 0,0 0 0 0 0,0 0-1 0 0,0 0 1 0 0,0 1 0 0 0,5-1 0 0 0,34 0 120 0 0,-40 1-378 0 0,0 0 0 0 0,0 0 1 0 0,0 1-1 0 0,0-1 0 0 0,0 0 0 0 0,0 1 0 0 0,0-1 1 0 0,-1 1-1 0 0,1-1 0 0 0,0 1 0 0 0,0 0 1 0 0,0 0-1 0 0,-1 0 0 0 0,1 0 0 0 0,0 0 0 0 0,-1 0 1 0 0,1 1-1 0 0,-1-1 0 0 0,0 0 0 0 0,1 1 0 0 0,1 2 1 0 0,-2-2 18 0 0,0 0 0 0 0,-1 0 0 0 0,1 1 0 0 0,0-1 0 0 0,-1 0 0 0 0,1 1 0 0 0,-1-1 0 0 0,0 1 0 0 0,0-1 0 0 0,0 3 0 0 0,0-4-33 0 0,0 3 71 0 0,-1 0 1 0 0,0-1 0 0 0,-1 1-1 0 0,1-1 1 0 0,0 1-1 0 0,-1-1 1 0 0,0 1 0 0 0,0-1-1 0 0,0 0 1 0 0,0 0-1 0 0,-4 4 1 0 0,3-3 25 0 0,-2 2 9 0 0,0 0 0 0 0,-1-1 0 0 0,1 0 0 0 0,-1 0 0 0 0,0 0 0 0 0,-9 4 1 0 0,9-3-59 0 0,6-5-56 0 0,0 0 1 0 0,0-1 0 0 0,0 1-1 0 0,0 0 1 0 0,0-1 0 0 0,0 1-1 0 0,0 0 1 0 0,0-1 0 0 0,0 1-1 0 0,0 0 1 0 0,1-1 0 0 0,-1 1-1 0 0,0 0 1 0 0,0-1 0 0 0,1 2-1 0 0,6 10-20 0 0,0 0 0 0 0,1 0-1 0 0,12 14 1 0 0,-13-17 11 0 0,1 1 0 0 0,-1 0 0 0 0,0 1-1 0 0,-1-1 1 0 0,8 19 0 0 0,-12-25 9 0 0,5 20 0 0 0,-5-18 1 0 0,-1-4 0 0 0,-1 1 0 0 0,1-1-1 0 0,-1 0 1 0 0,0 1 0 0 0,0-1 0 0 0,0 1 0 0 0,0-1 0 0 0,0 1-1 0 0,0-1 1 0 0,0 1 0 0 0,-2 1 0 0 0,2-1 39 0 0,0-1 0 0 0,-1 1 1 0 0,1-1-1 0 0,-1 0 0 0 0,0 1 0 0 0,0-1 0 0 0,0 0 1 0 0,0 0-1 0 0,0 0 0 0 0,-1 0 0 0 0,1 0 1 0 0,-1 0-1 0 0,1 0 0 0 0,-1 0 0 0 0,1 0 0 0 0,-1-1 1 0 0,0 1-1 0 0,0-1 0 0 0,0 1 0 0 0,0-1 1 0 0,-3 2-1 0 0,1-1-3 0 0,-1-1 1 0 0,1 1-1 0 0,-1 0 0 0 0,1-1 1 0 0,-1 0-1 0 0,0 0 0 0 0,0-1 1 0 0,-8 1-1 0 0,11-1-265 0 0,-6-2-5933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52.086"/>
    </inkml:context>
    <inkml:brush xml:id="br0">
      <inkml:brushProperty name="width" value="0.05" units="cm"/>
      <inkml:brushProperty name="height" value="0.05" units="cm"/>
    </inkml:brush>
  </inkml:definitions>
  <inkml:trace contextRef="#ctx0" brushRef="#br0">12 25 8783 0 0,'0'0'1075'0'0,"-1"3"-339"0"0,-2 13 1182 0 0,0 2 0 0 0,-2 31-1 0 0,5-43-1555 0 0,0 0 0 0 0,0-1 0 0 0,1 1 0 0 0,0-1 1 0 0,0 1-1 0 0,0-1 0 0 0,1 0 0 0 0,-1 1 0 0 0,1-1 0 0 0,5 8 0 0 0,-6-11-142 0 0,-1-2-210 0 0,0 0 0 0 0,0 0 0 0 0,1 0 0 0 0,-1 0 0 0 0,0 0 0 0 0,0 0 1 0 0,0 1-1 0 0,1-1 0 0 0,-1 0 0 0 0,0 0 0 0 0,0 0 0 0 0,0 0 0 0 0,0 0 0 0 0,1 0 0 0 0,-1 0 1 0 0,0 1-1 0 0,0-1 0 0 0,0 0 0 0 0,0 0 0 0 0,0 0 0 0 0,1 0 0 0 0,-1 1 0 0 0,0-1 0 0 0,0 0 1 0 0,0 0-1 0 0,0 0 0 0 0,0 0 0 0 0,0 1 0 0 0,0-1 6 0 0,0 0 1 0 0,1 1-1 0 0,-1-1 0 0 0,0 0 1 0 0,0 0-1 0 0,0 1 0 0 0,0-1 1 0 0,0 0-1 0 0,1 0 0 0 0,-1 0 1 0 0,0 1-1 0 0,0-1 0 0 0,0 0 1 0 0,1 0-1 0 0,-1 0 1 0 0,0 1-1 0 0,0-1 0 0 0,0 0 1 0 0,1 0-1 0 0,-1 0 0 0 0,0 0 1 0 0,0 0-1 0 0,1 0 0 0 0,-1 0 1 0 0,0 0-1 0 0,1 0 0 0 0,-1 0 1 0 0,0 0-1 0 0,0 0 0 0 0,1 0 1 0 0,-1 0-1 0 0,0 0 0 0 0,0 0 1 0 0,1 0-1 0 0,1 0 31 0 0,0 0 0 0 0,0-1 1 0 0,0 1-1 0 0,0-1 0 0 0,0 0 0 0 0,0 1 0 0 0,0-1 0 0 0,0 0 1 0 0,0 0-1 0 0,0 0 0 0 0,3-3 0 0 0,-2 1 3 0 0,0 0 1 0 0,0-1-1 0 0,0 0 0 0 0,0 1 0 0 0,-1-1 1 0 0,1 0-1 0 0,2-8 0 0 0,1-3-296 0 0,-1 0 0 0 0,-1 0 0 0 0,0-1 0 0 0,-1 1 0 0 0,1-18 0 0 0,-1 11-2983 0 0,-1 12-3314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08.126"/>
    </inkml:context>
    <inkml:brush xml:id="br0">
      <inkml:brushProperty name="width" value="0.05" units="cm"/>
      <inkml:brushProperty name="height" value="0.05" units="cm"/>
    </inkml:brush>
  </inkml:definitions>
  <inkml:trace contextRef="#ctx0" brushRef="#br0">1 25 2303 0 0,'0'0'402'0'0,"4"-12"5702"0"0,-4 12-6013 0 0,0 0 0 0 0,0 0 0 0 0,-1-1 0 0 0,1 1 1 0 0,0 0-1 0 0,0 0 0 0 0,0 0 0 0 0,0 0 0 0 0,0 0 1 0 0,0 0-1 0 0,0-1 0 0 0,0 1 0 0 0,0 0 1 0 0,2-2 1367 0 0,-2 2-1368 0 0,0 0 0 0 0,0 0 0 0 0,0 0 1 0 0,0 0-1 0 0,0 0 0 0 0,0 0 0 0 0,1 0 0 0 0,-1 0 1 0 0,0 0-1 0 0,0 0 0 0 0,0 0 0 0 0,0 0 0 0 0,0 0 1 0 0,0 0-1 0 0,1 0 0 0 0,-1 0 0 0 0,0 0 0 0 0,0 0 1 0 0,0 0-1 0 0,2 1 1368 0 0,-2-1-1368 0 0,5 14 1310 0 0,2 22-1139 0 0,-1 10 435 0 0,-2-11-233 0 0,-1 0 0 0 0,-2 69 0 0 0,-5 24 501 0 0,4-108-754 0 0,0-18 664 0 0,1-4-726 0 0,85-151 438 0 0,-77 139-573 0 0,63-100 159 0 0,-58 95-189 0 0,1 1 1 0 0,1 0 0 0 0,29-26-1 0 0,-5 13-983 0 0,-12 14-3434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52.569"/>
    </inkml:context>
    <inkml:brush xml:id="br0">
      <inkml:brushProperty name="width" value="0.05" units="cm"/>
      <inkml:brushProperty name="height" value="0.05" units="cm"/>
    </inkml:brush>
  </inkml:definitions>
  <inkml:trace contextRef="#ctx0" brushRef="#br0">1 123 5063 0 0,'0'0'10935'0'0,"8"1"-10359"0"0,-5-1-483 0 0,1-1 0 0 0,-1 1 0 0 0,0-1 0 0 0,1 0 0 0 0,-1 0 0 0 0,0-1 0 0 0,0 1 0 0 0,0-1 0 0 0,0 1 0 0 0,0-1 0 0 0,0 0 0 0 0,-1 0 0 0 0,4-3 0 0 0,-2 1-39 0 0,0 1 0 0 0,-1-1 0 0 0,0 1 0 0 0,1-1 0 0 0,-1 0 0 0 0,-1 0 0 0 0,1-1 0 0 0,2-5 0 0 0,-1 1-45 0 0,-1 0 14 0 0,-1-3 22 0 0,2 0-45 0 0,-5 5 0 0 0,-3-3 0 0 0,4 10 0 0 0,-1 0-1 0 0,1-1 0 0 0,-1 1 1 0 0,1 0-1 0 0,-1-1 0 0 0,1 1 1 0 0,-1 0-1 0 0,0 0 0 0 0,1 0 1 0 0,-1-1-1 0 0,1 1 0 0 0,-1 0 1 0 0,1 0-1 0 0,-1 0 0 0 0,0 0 1 0 0,1 0-1 0 0,-2 0 0 0 0,-12 4-47 0 0,-3 5 35 0 0,14-5 15 0 0,1-1-3 0 0,-1 1 23 0 0,-1 0 0 0 0,1 0 0 0 0,0 0 0 0 0,1 1 0 0 0,-1-1-1 0 0,1 1 1 0 0,-1-1 0 0 0,1 1 0 0 0,-2 10 0 0 0,2-6 193 0 0,0 1 1 0 0,0 0-1 0 0,1 0 1 0 0,1 10-1 0 0,0-18-55 0 0,6 4 169 0 0,-5-4-301 0 0,0-1 0 0 0,1 1-1 0 0,-1-1 1 0 0,0 0 0 0 0,1 1-1 0 0,-1-1 1 0 0,1 0 0 0 0,0 0-1 0 0,-1 0 1 0 0,1 0 0 0 0,0 0-1 0 0,0 0 1 0 0,-1-1 0 0 0,1 1-1 0 0,0-1 1 0 0,0 1 0 0 0,0-1-1 0 0,3 1 1 0 0,4 0 31 0 0,-6-1-38 0 0,1 0 0 0 0,0 1-1 0 0,-1-1 1 0 0,1 0 0 0 0,-1-1-1 0 0,5 0 1 0 0,41-6 524 0 0,-31 5-2032 0 0,0-1-3546 0 0,-8 2-1379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54.351"/>
    </inkml:context>
    <inkml:brush xml:id="br0">
      <inkml:brushProperty name="width" value="0.05" units="cm"/>
      <inkml:brushProperty name="height" value="0.05" units="cm"/>
    </inkml:brush>
  </inkml:definitions>
  <inkml:trace contextRef="#ctx0" brushRef="#br0">1 49 3223 0 0,'0'0'403'0'0,"7"-18"4705"0"0,-6 16-4539 0 0,9-14 1500 0 0,-6 3 3630 0 0,5 39-4427 0 0,-8-8-705 0 0,-2 1-1 0 0,0-1 0 0 0,-1 0 0 0 0,-7 26 1 0 0,-2 26 337 0 0,9-55-744 0 0,-1 2-119 0 0,3 14-4218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54.732"/>
    </inkml:context>
    <inkml:brush xml:id="br0">
      <inkml:brushProperty name="width" value="0.05" units="cm"/>
      <inkml:brushProperty name="height" value="0.05" units="cm"/>
    </inkml:brush>
  </inkml:definitions>
  <inkml:trace contextRef="#ctx0" brushRef="#br0">54 1 6911 0 0,'0'0'3530'0'0,"-5"13"496"0"0,-4 14-1889 0 0,0-1 0 0 0,-8 51 0 0 0,16-73-1970 0 0,-3 19 470 0 0,0-1 0 0 0,0 38 0 0 0,4-53-615 0 0,1 0 3 0 0,0-6-110 0 0,7 7-1834 0 0,-3-5 310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55.163"/>
    </inkml:context>
    <inkml:brush xml:id="br0">
      <inkml:brushProperty name="width" value="0.05" units="cm"/>
      <inkml:brushProperty name="height" value="0.05" units="cm"/>
    </inkml:brush>
  </inkml:definitions>
  <inkml:trace contextRef="#ctx0" brushRef="#br0">54 1 4607 0 0,'0'0'12355'0'0,"-5"6"-11494"0"0,-1 4-423 0 0,0-1-1 0 0,1 1 0 0 0,0 0 0 0 0,0 1 1 0 0,1-1-1 0 0,0 1 0 0 0,1 0 0 0 0,0 0 1 0 0,-1 17-1 0 0,2-11-79 0 0,0 0 0 0 0,2 1 0 0 0,0-1-1 0 0,2 0 1 0 0,4 26 0 0 0,-6-42-174 0 0,3 1-92 0 0,-3-1-92 0 0,1 0 1 0 0,-1 0-1 0 0,1 1 1 0 0,-1-1-1 0 0,1 0 1 0 0,0 0-1 0 0,0 0 1 0 0,-1 0 0 0 0,1 0-1 0 0,0 0 1 0 0,0-1-1 0 0,1 2 1 0 0,-1-1 1 0 0,-1 0 0 0 0,1-1 0 0 0,-1 1 1 0 0,1-1-1 0 0,-1 1 0 0 0,1-1 0 0 0,-1 1 0 0 0,1-1 1 0 0,0 1-1 0 0,-1-1 0 0 0,1 1 0 0 0,0-1 1 0 0,-1 0-1 0 0,1 1 0 0 0,0-1 0 0 0,-1 0 0 0 0,1 0 1 0 0,0 1-1 0 0,0-1 0 0 0,-1 0 0 0 0,1 0 0 0 0,1 0 1 0 0,0 0-1 0 0,2 1-3 0 0,-1-1-1 0 0,1 1 1 0 0,0-1 0 0 0,-1 1-1 0 0,1-1 1 0 0,-1 0 0 0 0,1-1-1 0 0,-1 1 1 0 0,1 0 0 0 0,-1-1-1 0 0,1 0 1 0 0,-1 0 0 0 0,5-1-1 0 0,-3 0-190 0 0,0 0 0 0 0,0 0 0 0 0,0 0 0 0 0,6-5 0 0 0,9-5-3988 0 0,-19 11 3531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55.522"/>
    </inkml:context>
    <inkml:brush xml:id="br0">
      <inkml:brushProperty name="width" value="0.05" units="cm"/>
      <inkml:brushProperty name="height" value="0.05" units="cm"/>
    </inkml:brush>
  </inkml:definitions>
  <inkml:trace contextRef="#ctx0" brushRef="#br0">0 63 2759 0 0,'0'0'10608'0'0,"13"-18"-6020"0"0,-8 14-4186 0 0,0-1 0 0 0,-1 1 0 0 0,9-4 0 0 0,-4 1-126 0 0,1 2-9 0 0,8 0-195 0 0,2-1-2236 0 0,-15 5-1229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57.377"/>
    </inkml:context>
    <inkml:brush xml:id="br0">
      <inkml:brushProperty name="width" value="0.05" units="cm"/>
      <inkml:brushProperty name="height" value="0.05" units="cm"/>
    </inkml:brush>
  </inkml:definitions>
  <inkml:trace contextRef="#ctx0" brushRef="#br0">55 0 9215 0 0,'0'0'1788'0'0,"-1"2"-892"0"0,-5 12 50 0 0,2 0-1 0 0,0 0 1 0 0,0 0-1 0 0,-2 23 1 0 0,-2 63 1456 0 0,4-27-1233 0 0,-12 96 142 0 0,14-154-1271 0 0,2-4-275 0 0,0-9-714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57.752"/>
    </inkml:context>
    <inkml:brush xml:id="br0">
      <inkml:brushProperty name="width" value="0.05" units="cm"/>
      <inkml:brushProperty name="height" value="0.05" units="cm"/>
    </inkml:brush>
  </inkml:definitions>
  <inkml:trace contextRef="#ctx0" brushRef="#br0">0 136 5983 0 0,'8'-41'161'0'0,"-5"33"475"0"0,-1 0-1 0 0,1 1 1 0 0,1-1-1 0 0,-1 1 1 0 0,1 0-1 0 0,5-7 1 0 0,-7 11-453 0 0,0 0-1 0 0,1 1 1 0 0,-1-1 0 0 0,0 1 0 0 0,1-1 0 0 0,-1 1-1 0 0,1 0 1 0 0,0 0 0 0 0,-1 0 0 0 0,1 0 0 0 0,0 1-1 0 0,0-1 1 0 0,0 1 0 0 0,1 0 0 0 0,-1 0 0 0 0,0 0-1 0 0,0 0 1 0 0,1 0 0 0 0,-1 1 0 0 0,0-1-1 0 0,1 1 1 0 0,-1 0 0 0 0,1 0 0 0 0,-1 0 0 0 0,0 1-1 0 0,1-1 1 0 0,-1 1 0 0 0,0 0 0 0 0,4 1 0 0 0,0 0-64 0 0,0 1 1 0 0,0 0 0 0 0,-1 1-1 0 0,1-1 1 0 0,-1 1 0 0 0,0 1-1 0 0,0-1 1 0 0,-1 1 0 0 0,1 0-1 0 0,-1 0 1 0 0,0 0 0 0 0,0 1-1 0 0,-1 0 1 0 0,1 0 0 0 0,-1 0-1 0 0,-1 1 1 0 0,1-1 0 0 0,3 11-1 0 0,-4-8 48 0 0,0 0 0 0 0,-1 0 0 0 0,0 0 0 0 0,-1 0 0 0 0,1 0 0 0 0,-2 0 0 0 0,1 0-1 0 0,-2 0 1 0 0,1 0 0 0 0,-1 0 0 0 0,0 0 0 0 0,-1 0 0 0 0,0 0 0 0 0,-5 14 0 0 0,-6 5 156 0 0,-1 0 0 0 0,-1-1 0 0 0,-2-1-1 0 0,0 0 1 0 0,-38 41 0 0 0,49-60-294 0 0,3-3-23 0 0,0-1 0 0 0,0 1 0 0 0,-1-1 0 0 0,1 0-1 0 0,-8 4 1 0 0,1 0-2267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58.136"/>
    </inkml:context>
    <inkml:brush xml:id="br0">
      <inkml:brushProperty name="width" value="0.05" units="cm"/>
      <inkml:brushProperty name="height" value="0.05" units="cm"/>
    </inkml:brush>
  </inkml:definitions>
  <inkml:trace contextRef="#ctx0" brushRef="#br0">1 247 7367 0 0,'0'0'568'0'0,"2"-2"-240"0"0,59-56 5456 0 0,-50 50-5477 0 0,0-1 1 0 0,0 0-1 0 0,-1-1 0 0 0,-1 0 0 0 0,1-1 0 0 0,-2 1 1 0 0,1-2-1 0 0,-2 1 0 0 0,9-17 0 0 0,-15 27-277 0 0,-1-1-1 0 0,1 0 1 0 0,0 1-1 0 0,-1-1 0 0 0,0 0 1 0 0,1 1-1 0 0,-1-1 1 0 0,0 0-1 0 0,0 0 1 0 0,0 1-1 0 0,0-1 0 0 0,0 0 1 0 0,-1 0-1 0 0,1 1 1 0 0,0-1-1 0 0,-1 0 1 0 0,1 1-1 0 0,-1-1 0 0 0,0 0 1 0 0,1 1-1 0 0,-1-1 1 0 0,0 1-1 0 0,0-1 1 0 0,0 1-1 0 0,0-1 1 0 0,-2 0-1 0 0,1-1 79 0 0,-1 1-1 0 0,0-1 1 0 0,0 1-1 0 0,0 0 1 0 0,0 0 0 0 0,-1 0-1 0 0,1 0 1 0 0,0 1-1 0 0,-7-3 1 0 0,7 4-53 0 0,0 0-1 0 0,1 0 1 0 0,-1 0 0 0 0,1 0 0 0 0,-1 1-1 0 0,0-1 1 0 0,1 1 0 0 0,-1-1-1 0 0,1 1 1 0 0,-1 0 0 0 0,1 0 0 0 0,-1 0-1 0 0,1 0 1 0 0,0 1 0 0 0,-1-1 0 0 0,1 1-1 0 0,0-1 1 0 0,0 1 0 0 0,-3 3 0 0 0,2-1 14 0 0,0-1 0 0 0,0 1 0 0 0,1 0 0 0 0,-1 1 0 0 0,1-1 0 0 0,0 0 0 0 0,0 1 0 0 0,0-1 0 0 0,1 1 0 0 0,-1-1 0 0 0,1 1 1 0 0,0 0-1 0 0,1 0 0 0 0,-1 5 0 0 0,1 0 73 0 0,0 1 0 0 0,0-1 0 0 0,1 0 0 0 0,0 0 0 0 0,5 17 0 0 0,-4-21-75 0 0,-1-1 0 0 0,1 0 0 0 0,1 0 0 0 0,-1 1 0 0 0,1-2 0 0 0,0 1 0 0 0,0 0 0 0 0,0 0 0 0 0,0-1 0 0 0,1 0 0 0 0,0 0 0 0 0,0 0 0 0 0,0 0 0 0 0,0 0 0 0 0,1-1 0 0 0,0 0 0 0 0,-1 0 0 0 0,1 0 0 0 0,8 3 1 0 0,-6-4-205 0 0,0 1 1 0 0,0-1 0 0 0,0-1-1 0 0,0 1 1 0 0,0-1 0 0 0,9 0-1 0 0,-7-1-1137 0 0,0 0-1 0 0,0-1 0 0 0,0 0 1 0 0,16-4-1 0 0,-8 0-5600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58.554"/>
    </inkml:context>
    <inkml:brush xml:id="br0">
      <inkml:brushProperty name="width" value="0.05" units="cm"/>
      <inkml:brushProperty name="height" value="0.05" units="cm"/>
    </inkml:brush>
  </inkml:definitions>
  <inkml:trace contextRef="#ctx0" brushRef="#br0">0 1 9615 0 0,'0'0'6444'0'0,"1"2"-5920"0"0,3 9-48 0 0,-1 0 0 0 0,-1 0-1 0 0,1 1 1 0 0,0 14 0 0 0,-1 50 1305 0 0,-2-28-786 0 0,0-16-294 0 0,-4 32 1 0 0,-1 3 756 0 0,7-68-1391 0 0,3-1-71 0 0,0-1 0 0 0,-1 0 0 0 0,0 0 0 0 0,1 0 1 0 0,-1-1-1 0 0,0 1 0 0 0,0-1 0 0 0,6-7 0 0 0,2-6-226 0 0,10-18 0 0 0,-12 19-168 0 0,16-22 0 0 0,-18 30 185 0 0,-7 6 45 0 0,1 1 21 0 0,-2 1 134 0 0,0 0 0 0 0,0-1 0 0 0,1 1 0 0 0,-1 0 0 0 0,0 0 0 0 0,1 0 0 0 0,-1-1 0 0 0,0 1 0 0 0,1 0 0 0 0,-1 0 0 0 0,0 0 0 0 0,1 0 1 0 0,-1 0-1 0 0,0 0 0 0 0,1 0 0 0 0,-1 0 0 0 0,0 0 0 0 0,1 0 0 0 0,-1 0 0 0 0,1 0 0 0 0,-1 0 0 0 0,0 0 0 0 0,1 0 0 0 0,0 0 0 0 0,5 8-126 0 0,-5-6 170 0 0,2 1-12 0 0,-1 1-1 0 0,0 0 1 0 0,0-1 0 0 0,-1 1-1 0 0,1 0 1 0 0,-1 0-1 0 0,0 0 1 0 0,0 1 0 0 0,0-1-1 0 0,-1 0 1 0 0,1 0-1 0 0,-1 0 1 0 0,0 1 0 0 0,-1 6-1 0 0,1 10 262 0 0,4 30 0 0 0,-3-46-212 0 0,1 5-44 0 0,-2-8 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0.328"/>
    </inkml:context>
    <inkml:brush xml:id="br0">
      <inkml:brushProperty name="width" value="0.05" units="cm"/>
      <inkml:brushProperty name="height" value="0.05" units="cm"/>
    </inkml:brush>
  </inkml:definitions>
  <inkml:trace contextRef="#ctx0" brushRef="#br0">44 116 1375 0 0,'0'0'11366'0'0,"10"7"-9746"0"0,-7-5-1520 0 0,-1-1 0 0 0,1 0 0 0 0,0 0-1 0 0,0 0 1 0 0,0 0 0 0 0,0-1 0 0 0,0 1 0 0 0,0-1 0 0 0,0 0 0 0 0,0 1 0 0 0,0-1 0 0 0,0-1 0 0 0,1 1 0 0 0,-1 0 0 0 0,0-1 0 0 0,0 0 0 0 0,0 1 0 0 0,-1-1 0 0 0,6-2 0 0 0,-2 0 39 0 0,0 0-1 0 0,0-1 1 0 0,0 1-1 0 0,-1-1 1 0 0,1 0-1 0 0,-1 0 1 0 0,0-1 0 0 0,5-6-1 0 0,-8 10-111 0 0,-2 0 1 0 0,1 0-1 0 0,0 0 0 0 0,0-1 0 0 0,0 1 0 0 0,0 0 1 0 0,-1-1-1 0 0,1 1 0 0 0,-1 0 0 0 0,1-1 0 0 0,-1 1 1 0 0,1-1-1 0 0,-1 1 0 0 0,0-1 0 0 0,0 1 0 0 0,0-1 1 0 0,0 1-1 0 0,0-1 0 0 0,0 1 0 0 0,0-1 0 0 0,0 1 1 0 0,-1-3-1 0 0,0 1 51 0 0,0 1 1 0 0,-1-1 0 0 0,1 1 0 0 0,0 0-1 0 0,-1-1 1 0 0,0 1 0 0 0,1 0-1 0 0,-1 0 1 0 0,0 0 0 0 0,0 0 0 0 0,-4-3-1 0 0,2 2 49 0 0,0 1 0 0 0,0 0 0 0 0,1 0 0 0 0,-1 0 0 0 0,0 0 0 0 0,0 0 0 0 0,-7-1 0 0 0,9 3-71 0 0,-1-1 0 0 0,1 1 0 0 0,0 0-1 0 0,0-1 1 0 0,0 1 0 0 0,-1 0 0 0 0,1 0 0 0 0,0 1 0 0 0,0-1 0 0 0,-1 0 0 0 0,1 1 0 0 0,0 0-1 0 0,0-1 1 0 0,-3 2 0 0 0,-1 2 39 0 0,0 0 0 0 0,0 1 0 0 0,1-1-1 0 0,-1 1 1 0 0,1 1 0 0 0,0-1 0 0 0,1 1 0 0 0,-1 0 0 0 0,1 0-1 0 0,0 0 1 0 0,0 0 0 0 0,1 1 0 0 0,0-1 0 0 0,0 1 0 0 0,-2 8-1 0 0,3-7-59 0 0,-1 0-1 0 0,1 1 1 0 0,1-1-1 0 0,0 0 1 0 0,0 1-1 0 0,1-1 1 0 0,0 1-1 0 0,0-1 1 0 0,1 1-1 0 0,0-1 1 0 0,0 0-1 0 0,1 1 1 0 0,3 7-1 0 0,-4-13-29 0 0,0 0 0 0 0,1 0 0 0 0,-1-1 1 0 0,1 1-1 0 0,-1-1 0 0 0,1 0 0 0 0,0 1 0 0 0,0-1 0 0 0,0 0 0 0 0,0 0 0 0 0,0 0 0 0 0,0 0 0 0 0,0 0 0 0 0,1-1 0 0 0,-1 1 1 0 0,1-1-1 0 0,0 1 0 0 0,-1-1 0 0 0,1 0 0 0 0,0 0 0 0 0,-1 0 0 0 0,1 0 0 0 0,0-1 0 0 0,0 1 0 0 0,0-1 0 0 0,0 0 1 0 0,0 0-1 0 0,5 0 0 0 0,7-2-246 0 0,-1 0 0 0 0,0-1 0 0 0,1 0 0 0 0,21-9 0 0 0,-18 6-478 0 0,-2 1-1315 0 0,23-12-1 0 0,-21 8 152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08.534"/>
    </inkml:context>
    <inkml:brush xml:id="br0">
      <inkml:brushProperty name="width" value="0.05" units="cm"/>
      <inkml:brushProperty name="height" value="0.05" units="cm"/>
    </inkml:brush>
  </inkml:definitions>
  <inkml:trace contextRef="#ctx0" brushRef="#br0">1 1 2759 0 0,'0'0'9464'0'0,"2"1"-8742"0"0,8 5-238 0 0,0 1 1 0 0,0 1 0 0 0,0 0 0 0 0,-1 0-1 0 0,0 1 1 0 0,-1 0 0 0 0,0 1-1 0 0,0 0 1 0 0,-1 0 0 0 0,10 20 0 0 0,-15-26-411 0 0,0 5-47 0 0,5 17-1427 0 0,-7-24 573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0.796"/>
    </inkml:context>
    <inkml:brush xml:id="br0">
      <inkml:brushProperty name="width" value="0.05" units="cm"/>
      <inkml:brushProperty name="height" value="0.05" units="cm"/>
    </inkml:brush>
  </inkml:definitions>
  <inkml:trace contextRef="#ctx0" brushRef="#br0">47 29 7255 0 0,'0'0'654'0'0,"-2"-9"-524"0"0,1 2 5 0 0,0 6 564 0 0,0-1 812 0 0,-9-8 4256 0 0,6 16-5443 0 0,0 0 1 0 0,1 1-1 0 0,-1-1 0 0 0,1 1 0 0 0,1 0 0 0 0,-1 0 0 0 0,1 0 0 0 0,0 0 0 0 0,1 0 1 0 0,-1 0-1 0 0,1 9 0 0 0,0-5-58 0 0,1 0 0 0 0,0 0-1 0 0,1 0 1 0 0,0 0 0 0 0,1-1 0 0 0,5 21 0 0 0,-5-27-209 0 0,-1-1-1 0 0,1 1 1 0 0,0-1 0 0 0,0 0-1 0 0,0 0 1 0 0,3 4 0 0 0,-5-7-45 0 0,1 2 145 0 0,9 2 158 0 0,-7-4-285 0 0,0-1-1 0 0,-1 0 1 0 0,1 0-1 0 0,0 0 1 0 0,-1 0-1 0 0,1 0 0 0 0,-1 0 1 0 0,0-1-1 0 0,0 0 1 0 0,1 1-1 0 0,-1-1 1 0 0,2-2-1 0 0,0-1-3 0 0,1 0 0 0 0,-2 0 0 0 0,1 0 0 0 0,-1 0 0 0 0,4-6 0 0 0,-1-3-25 0 0,0 0-1 0 0,-1 0 1 0 0,6-27-1 0 0,-1-8-201 0 0,-10 48 116 0 0,7 51 2 0 0,-2-17 196 0 0,-4-22-91 0 0,-1-6-17 0 0,1 0 0 0 0,0 0 0 0 0,0 0 0 0 0,0 0 0 0 0,0-1 0 0 0,4 9-1 0 0,-4-11-132 0 0,17-7-15181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1.239"/>
    </inkml:context>
    <inkml:brush xml:id="br0">
      <inkml:brushProperty name="width" value="0.05" units="cm"/>
      <inkml:brushProperty name="height" value="0.05" units="cm"/>
    </inkml:brush>
  </inkml:definitions>
  <inkml:trace contextRef="#ctx0" brushRef="#br0">22 0 9327 0 0,'0'0'2814'0'0,"0"2"-1818"0"0,5 15-163 0 0,-1 0-1 0 0,0 1 1 0 0,-2 0 0 0 0,0 0 0 0 0,-1-1 0 0 0,-1 25 0 0 0,-4 5 371 0 0,-12 56 0 0 0,-2 3 52 0 0,16-97-1097 0 0,2-8 1074 0 0,1-3-1073 0 0,6-17-59 0 0,2 1 0 0 0,18-33-1 0 0,-21 43-102 0 0,-1 0 0 0 0,1 0 0 0 0,0 1 0 0 0,1 0 0 0 0,-1 0-1 0 0,1 0 1 0 0,1 1 0 0 0,12-8 0 0 0,-19 13-6 0 0,1 0 1 0 0,0 0-1 0 0,0 0 0 0 0,0 0 1 0 0,0 1-1 0 0,0-1 1 0 0,0 1-1 0 0,0-1 1 0 0,0 1-1 0 0,0 0 0 0 0,0 0 1 0 0,0 0-1 0 0,0 0 1 0 0,0 0-1 0 0,0 0 1 0 0,0 0-1 0 0,0 1 0 0 0,1 0 1 0 0,0 0-1 0 0,0 0 0 0 0,0 1 1 0 0,0-1-1 0 0,-1 1 0 0 0,1-1 0 0 0,-1 1 1 0 0,0 0-1 0 0,1 0 0 0 0,-1 0 1 0 0,0 0-1 0 0,2 3 0 0 0,-1-1 0 0 0,0 1 0 0 0,0-1 1 0 0,0 0-1 0 0,-1 1 0 0 0,0 0 0 0 0,0-1 0 0 0,0 1 0 0 0,0 0 0 0 0,-1 0 0 0 0,0 0 1 0 0,0 0-1 0 0,0 0 0 0 0,-1 0 0 0 0,0 6 0 0 0,0-8 18 0 0,0 0 0 0 0,-1 0 0 0 0,0 0 0 0 0,0 0 0 0 0,0 0-1 0 0,0 0 1 0 0,0 0 0 0 0,-1 0 0 0 0,1 0 0 0 0,-1 0 0 0 0,0-1 0 0 0,1 1 0 0 0,-1-1 0 0 0,0 1-1 0 0,-1-1 1 0 0,1 0 0 0 0,0 0 0 0 0,-1 0 0 0 0,1 0 0 0 0,-1 0 0 0 0,0 0 0 0 0,0-1 0 0 0,1 1-1 0 0,-7 1 1 0 0,2-1 11 0 0,0 0-1 0 0,0 0 0 0 0,0-1 1 0 0,0 0-1 0 0,-1 0 0 0 0,1 0 1 0 0,0-1-1 0 0,-1 0 0 0 0,-13-3 1 0 0,14 1-3 0 0,6 1-135 0 0,-14-4-608 0 0,11 3 429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3.286"/>
    </inkml:context>
    <inkml:brush xml:id="br0">
      <inkml:brushProperty name="width" value="0.05" units="cm"/>
      <inkml:brushProperty name="height" value="0.05" units="cm"/>
    </inkml:brush>
  </inkml:definitions>
  <inkml:trace contextRef="#ctx0" brushRef="#br0">140 24 7055 0 0,'0'0'323'0'0,"0"-1"-8"0"0,0-5-86 0 0,0 6-74 0 0,0-1-1 0 0,0 0 0 0 0,0 1 1 0 0,-1-1-1 0 0,1 0 1 0 0,0 1-1 0 0,0-1 1 0 0,0 0-1 0 0,0 1 1 0 0,-1-1-1 0 0,1 0 0 0 0,0 1 1 0 0,-1-1-1 0 0,1 1 1 0 0,0-1-1 0 0,-1 1 1 0 0,1-1-1 0 0,-1 1 1 0 0,1-1-1 0 0,-1 1 1 0 0,1-1-1 0 0,-1 1 0 0 0,1-1 1 0 0,-1 1-1 0 0,1 0 1 0 0,-1-1-1 0 0,0 1 1 0 0,1 0-1 0 0,-1-1 1 0 0,1 1-1 0 0,-1 0 1 0 0,0 0-1 0 0,1 0 0 0 0,-1 0 1 0 0,0 0-1 0 0,1 0 1 0 0,-1 0-1 0 0,-1 0 1 0 0,1 0 5 0 0,-1 0 0 0 0,0 0-1 0 0,0 0 1 0 0,0 1 0 0 0,0-1 0 0 0,0 0 0 0 0,1 1 0 0 0,-1 0 0 0 0,0-1 0 0 0,0 1 0 0 0,-2 2 0 0 0,-5 4 158 0 0,1 1 0 0 0,0 0 0 0 0,0 0 0 0 0,1 1 0 0 0,0 0 0 0 0,0 0 0 0 0,1 0 0 0 0,0 1 0 0 0,1 0 0 0 0,0 0 0 0 0,1 1 1 0 0,0-1-1 0 0,0 1 0 0 0,1 0 0 0 0,-2 18 0 0 0,5-28-292 0 0,-1 0 0 0 0,1 0 0 0 0,0 1 0 0 0,0-1 1 0 0,0 0-1 0 0,0 0 0 0 0,0 0 0 0 0,0 0 0 0 0,0 1 0 0 0,1-1 0 0 0,-1 0 1 0 0,0 0-1 0 0,1 0 0 0 0,-1 0 0 0 0,0 0 0 0 0,1 0 0 0 0,-1 0 0 0 0,2 2 1 0 0,-1-3-15 0 0,-1 1 0 0 0,1-1 0 0 0,0 1 0 0 0,-1-1 0 0 0,1 1 0 0 0,0-1 0 0 0,0 0 0 0 0,-1 1 0 0 0,1-1 0 0 0,0 0 0 0 0,0 0 0 0 0,0 0 0 0 0,-1 1 0 0 0,1-1 0 0 0,0 0 0 0 0,0 0 0 0 0,0 0 0 0 0,0 0 0 0 0,1-1 0 0 0,1 1 30 0 0,1-1 1 0 0,0 0-1 0 0,-1-1 1 0 0,1 1-1 0 0,0 0 0 0 0,-1-1 1 0 0,0 0-1 0 0,6-3 0 0 0,-1-3-12 0 0,0-1-1 0 0,0 1 1 0 0,-1-1-1 0 0,0 0 1 0 0,0-1-1 0 0,-1 0 1 0 0,-1 0-1 0 0,1 0 1 0 0,7-22-1 0 0,-11 27-29 0 0,2-15 0 0 0,-4 20-1 0 0,0 0 0 0 0,0 0 0 0 0,-1 0 0 0 0,1 0 0 0 0,0 0 0 0 0,0 0 0 0 0,0 0 0 0 0,0 0 0 0 0,0 0 0 0 0,0 0 0 0 0,-1 0 0 0 0,1 0 0 0 0,0 0 0 0 0,0 0 0 0 0,0 0 0 0 0,0 0 0 0 0,0 0 0 0 0,0 0 0 0 0,-1 0 0 0 0,1 0 0 0 0,0 0 0 0 0,0 0 0 0 0,0 0 0 0 0,0 0 0 0 0,0 0 0 0 0,0 0 0 0 0,-1 0 0 0 0,1 0 0 0 0,0 0 0 0 0,0 0 0 0 0,0 0 0 0 0,0-1 0 0 0,0 1 0 0 0,0 0 0 0 0,0 0 0 0 0,0 0 0 0 0,0 0 0 0 0,-1 0 0 0 0,1 0 0 0 0,0 0 0 0 0,0-1 0 0 0,0 1 0 0 0,0 0 0 0 0,0 0 0 0 0,0 0 0 0 0,0 0 0 0 0,0 0 0 0 0,0 0 0 0 0,0-1 0 0 0,0 1 0 0 0,0 0 0 0 0,0 0 0 0 0,-6 8-10 0 0,3 1 22 0 0,0-1-1 0 0,1 1 1 0 0,0 0 0 0 0,1 0-1 0 0,0-1 1 0 0,0 1 0 0 0,1 0 0 0 0,0 0-1 0 0,0 0 1 0 0,1 0 0 0 0,2 9-1 0 0,0-5-130 0 0,-1-10 29 0 0,-1-2 4 0 0,0 0-255 0 0,4 3-1275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3.681"/>
    </inkml:context>
    <inkml:brush xml:id="br0">
      <inkml:brushProperty name="width" value="0.05" units="cm"/>
      <inkml:brushProperty name="height" value="0.05" units="cm"/>
    </inkml:brush>
  </inkml:definitions>
  <inkml:trace contextRef="#ctx0" brushRef="#br0">1 19 8951 0 0,'0'0'1924'0'0,"0"2"-850"0"0,3 12 278 0 0,-1 1 1 0 0,0-1 0 0 0,-2 1 0 0 0,0 22 0 0 0,-1-8 68 0 0,1-21-910 0 0,-1 13-317 0 0,1-16 881 0 0,2-9 1473 0 0,0-7-2484 0 0,2 0 1 0 0,-1 0 0 0 0,1 1-1 0 0,9-16 1 0 0,24-37-511 0 0,-34 58 314 0 0,3-5-1662 0 0,-1 2 1 0 0,10-11-1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4.126"/>
    </inkml:context>
    <inkml:brush xml:id="br0">
      <inkml:brushProperty name="width" value="0.05" units="cm"/>
      <inkml:brushProperty name="height" value="0.05" units="cm"/>
    </inkml:brush>
  </inkml:definitions>
  <inkml:trace contextRef="#ctx0" brushRef="#br0">44 1 11519 0 0,'0'0'2154'0'0,"0"1"-1142"0"0,-15 133 4342 0 0,5-36-3930 0 0,-8 46-2338 0 0,18-143-145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4.499"/>
    </inkml:context>
    <inkml:brush xml:id="br0">
      <inkml:brushProperty name="width" value="0.05" units="cm"/>
      <inkml:brushProperty name="height" value="0.05" units="cm"/>
    </inkml:brush>
  </inkml:definitions>
  <inkml:trace contextRef="#ctx0" brushRef="#br0">0 188 5527 0 0,'1'-2'1978'0'0,"49"-47"5959"0"0,2-2-5760 0 0,22-11-904 0 0,-51 44-838 0 0,-23 17-385 0 0,1 1-1 0 0,-1-1 0 0 0,1 1 1 0 0,-1 0-1 0 0,1-1 0 0 0,0 1 1 0 0,-1-1-1 0 0,1 1 1 0 0,-1 0-1 0 0,1 0 0 0 0,0-1 1 0 0,-1 1-1 0 0,1 0 0 0 0,0 0 1 0 0,0 0-1 0 0,-1 0 1 0 0,1 0-1 0 0,0 0 0 0 0,-1 0 1 0 0,1 0-1 0 0,0 0 0 0 0,-1 0 1 0 0,1 0-1 0 0,0 0 1 0 0,0 1-1 0 0,0-1-4 0 0,0 1-1 0 0,0 0 1 0 0,0-1 0 0 0,0 1-1 0 0,0 0 1 0 0,-1 0-1 0 0,1 0 1 0 0,0 0 0 0 0,-1 0-1 0 0,1 0 1 0 0,-1 0 0 0 0,1 0-1 0 0,-1 0 1 0 0,1 1 0 0 0,2 7 101 0 0,-1-1 1 0 0,-1 1 0 0 0,2 11-1 0 0,-2-13 31 0 0,0 7-5 0 0,-1-1 0 0 0,1 1 0 0 0,-2 0 0 0 0,-3 21 0 0 0,0-6 181 0 0,1 39 0 0 0,23-75-204 0 0,-9 2-159 0 0,1 0 0 0 0,-1-1 0 0 0,16-10-1 0 0,-16 9-102 0 0,0 1-1 0 0,0 0 0 0 0,18-7 0 0 0,-28 12 104 0 0,0 1-1 0 0,0-1 0 0 0,1 1 1 0 0,-1-1-1 0 0,0 1 0 0 0,1-1 1 0 0,-1 1-1 0 0,0 0 1 0 0,1 0-1 0 0,-1 0 0 0 0,0 0 1 0 0,1 0-1 0 0,-1 0 1 0 0,1 0-1 0 0,1 1 0 0 0,1 0-6 0 0,-3-1 14 0 0,0 0 0 0 0,0 0 0 0 0,0 1-1 0 0,0-1 1 0 0,0 1 0 0 0,0-1 0 0 0,0 1-1 0 0,0 0 1 0 0,0-1 0 0 0,0 1-1 0 0,0 0 1 0 0,0 0 0 0 0,-1-1 0 0 0,1 1-1 0 0,0 0 1 0 0,0 0 0 0 0,0 2-1 0 0,9 14 22 0 0,-8-11 76 0 0,0 0 0 0 0,-1 1 0 0 0,0-1 0 0 0,0 1 0 0 0,-1-1 0 0 0,1 1 0 0 0,-2-1 0 0 0,0 9 0 0 0,1 5 128 0 0,0-18-158 0 0,0-1-11 0 0,0 4-83 0 0,0-3-188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5.935"/>
    </inkml:context>
    <inkml:brush xml:id="br0">
      <inkml:brushProperty name="width" value="0.05" units="cm"/>
      <inkml:brushProperty name="height" value="0.05" units="cm"/>
    </inkml:brush>
  </inkml:definitions>
  <inkml:trace contextRef="#ctx0" brushRef="#br0">104 17 2759 0 0,'0'0'126'0'0,"0"-1"-5"0"0,-1 0 183 0 0,1 0 0 0 0,0 0 0 0 0,-1 0 0 0 0,1 0 0 0 0,-1 0 0 0 0,1 1 0 0 0,-1-1 0 0 0,0 0 0 0 0,1 0 0 0 0,-1 1 0 0 0,0-1 0 0 0,1 0 0 0 0,-1 1 0 0 0,0-1 0 0 0,0 1 0 0 0,0-1 0 0 0,1 1 0 0 0,-1-1-1 0 0,0 1 1 0 0,0 0 0 0 0,0-1 0 0 0,0 1 0 0 0,0 0 0 0 0,0 0 0 0 0,0-1 0 0 0,0 1 0 0 0,0 0 0 0 0,0 0 0 0 0,0 0 0 0 0,0 0 0 0 0,0 0 0 0 0,1 1 0 0 0,-1-1 0 0 0,0 0 0 0 0,0 0 0 0 0,0 1 0 0 0,0-1 0 0 0,0 0 0 0 0,0 1 0 0 0,0-1 0 0 0,-1 1 0 0 0,0 2 75 0 0,-1-1 1 0 0,0 0 0 0 0,1 1-1 0 0,-1-1 1 0 0,1 1 0 0 0,0 0-1 0 0,-3 5 1 0 0,-2 6 104 0 0,1-1 0 0 0,0 1 0 0 0,1 0 1 0 0,-6 30-1 0 0,4-15-216 0 0,5-17-226 0 0,1-1-1 0 0,0 0 1 0 0,0 20-1 0 0,1-19-32 0 0,0-9-142 0 0,0 1 0 0 0,1 0-1 0 0,-1 0 1 0 0,1-1 0 0 0,-1 1 0 0 0,1 0 0 0 0,0-1 0 0 0,1 1 0 0 0,-1-1 0 0 0,0 1-1 0 0,1-1 1 0 0,0 1 0 0 0,0-1 0 0 0,0 0 0 0 0,0 0 0 0 0,1 0 0 0 0,-1 0 0 0 0,5 3 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6.304"/>
    </inkml:context>
    <inkml:brush xml:id="br0">
      <inkml:brushProperty name="width" value="0.05" units="cm"/>
      <inkml:brushProperty name="height" value="0.05" units="cm"/>
    </inkml:brush>
  </inkml:definitions>
  <inkml:trace contextRef="#ctx0" brushRef="#br0">14 9 6911 0 0,'-2'-9'7902'0'0,"0"28"-5854"0"0,0-5-1458 0 0,0 0 0 0 0,0 0 0 0 0,1 0 0 0 0,3 26 0 0 0,-2 13 62 0 0,-2-20-443 0 0,-1 47-1796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6.678"/>
    </inkml:context>
    <inkml:brush xml:id="br0">
      <inkml:brushProperty name="width" value="0.05" units="cm"/>
      <inkml:brushProperty name="height" value="0.05" units="cm"/>
    </inkml:brush>
  </inkml:definitions>
  <inkml:trace contextRef="#ctx0" brushRef="#br0">138 39 4607 0 0,'0'0'354'0'0,"-1"-1"-233"0"0,-3-6 1519 0 0,-13-3 3939 0 0,15 9-5387 0 0,0-1 1 0 0,0 1 0 0 0,0 1 0 0 0,0-1-1 0 0,0 0 1 0 0,0 0 0 0 0,0 1-1 0 0,-1-1 1 0 0,1 1 0 0 0,0 0-1 0 0,0 0 1 0 0,-1 0 0 0 0,1 0 0 0 0,0 0-1 0 0,0 0 1 0 0,-1 0 0 0 0,1 1-1 0 0,0-1 1 0 0,0 1 0 0 0,0 0 0 0 0,0 0-1 0 0,0-1 1 0 0,0 1 0 0 0,0 1-1 0 0,0-1 1 0 0,0 0 0 0 0,0 0 0 0 0,0 1-1 0 0,1-1 1 0 0,-1 1 0 0 0,0-1-1 0 0,1 1 1 0 0,-3 3 0 0 0,-1 1-6 0 0,1 1 0 0 0,-1 0 0 0 0,1 1 0 0 0,0-1 0 0 0,1 1-1 0 0,0-1 1 0 0,0 1 0 0 0,-2 9 0 0 0,3-7-4 0 0,0 1 0 0 0,0 0 0 0 0,1 0 0 0 0,0 0 1 0 0,1-1-1 0 0,0 1 0 0 0,3 17 0 0 0,-3-24-148 0 0,1-1 1 0 0,0 1-1 0 0,0-1 0 0 0,0 0 1 0 0,0 1-1 0 0,1-1 1 0 0,-1 0-1 0 0,1 0 0 0 0,0 0 1 0 0,0 0-1 0 0,0 0 1 0 0,0-1-1 0 0,0 1 0 0 0,1-1 1 0 0,-1 1-1 0 0,1-1 1 0 0,0 0-1 0 0,0 0 0 0 0,0 0 1 0 0,0 0-1 0 0,0 0 1 0 0,0-1-1 0 0,0 0 1 0 0,0 1-1 0 0,1-1 0 0 0,-1 0 1 0 0,5 0-1 0 0,-4 0-11 0 0,-1-1-1 0 0,1 0 1 0 0,-1 0-1 0 0,0-1 1 0 0,1 1 0 0 0,-1-1-1 0 0,1 0 1 0 0,-1 0-1 0 0,0 0 1 0 0,0 0 0 0 0,1 0-1 0 0,-1-1 1 0 0,0 1-1 0 0,0-1 1 0 0,0 0-1 0 0,-1 0 1 0 0,6-5 0 0 0,-2 2 7 0 0,0 0 0 0 0,-1-1 0 0 0,0 1 0 0 0,0-1 0 0 0,-1-1 1 0 0,8-12-1 0 0,-9 13-75 0 0,0 0 1 0 0,0-1-1 0 0,0 1 1 0 0,-1 0-1 0 0,0-1 1 0 0,-1 0-1 0 0,1 1 0 0 0,-1-1 1 0 0,-1 0-1 0 0,1 1 1 0 0,-1-1-1 0 0,0 0 1 0 0,-1 0-1 0 0,1 0 1 0 0,-2 1-1 0 0,1-1 1 0 0,0 0-1 0 0,-1 1 1 0 0,-1-1-1 0 0,1 1 1 0 0,-1 0-1 0 0,0 0 0 0 0,0 0 1 0 0,-1 0-1 0 0,-5-7 1 0 0,2 2-367 0 0,-5-5-3481 0 0,8 12 2305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8.284"/>
    </inkml:context>
    <inkml:brush xml:id="br0">
      <inkml:brushProperty name="width" value="0.05" units="cm"/>
      <inkml:brushProperty name="height" value="0.05" units="cm"/>
    </inkml:brush>
  </inkml:definitions>
  <inkml:trace contextRef="#ctx0" brushRef="#br0">46 0 3223 0 0,'0'0'11600'0'0,"-1"2"-11008"0"0,-10 23 754 0 0,9-21-1113 0 0,0 0 0 0 0,0 0 1 0 0,0 0-1 0 0,1 1 0 0 0,-1-1 1 0 0,1 0-1 0 0,0 1 0 0 0,-1 6 1 0 0,2-10 192 0 0,1 1-367 0 0,2 4 1223 0 0,8-8-57 0 0,1 0-1360 0 0,6 0 208 0 0,-16 2-73 0 0,-1 0 0 0 0,1 0 0 0 0,0 0 0 0 0,-1 0 0 0 0,1 0 0 0 0,-1 0 0 0 0,1 0 0 0 0,0 1 0 0 0,-1-1 0 0 0,1 0 0 0 0,1 2 0 0 0,13 4 0 0 0,-13-6 0 0 0,10 7 0 0 0,-9-6 1 0 0,-3 0 0 0 0,0-1 0 0 0,1 1 0 0 0,-1 0 0 0 0,0 0 0 0 0,0 0-1 0 0,0 0 1 0 0,1 0 0 0 0,-1 0 0 0 0,0 0 0 0 0,-1 0 0 0 0,1 0-1 0 0,0 0 1 0 0,0 1 0 0 0,0-1 0 0 0,0 2 0 0 0,1 0 32 0 0,-1-1 0 0 0,0 1 1 0 0,-1-1-1 0 0,1 1 0 0 0,0-1 0 0 0,-1 1 1 0 0,1-1-1 0 0,-1 1 0 0 0,0-1 0 0 0,0 1 1 0 0,0-1-1 0 0,0 1 0 0 0,0 0 0 0 0,0-1 1 0 0,-1 1-1 0 0,0-1 0 0 0,1 1 0 0 0,-1-1 0 0 0,0 1 1 0 0,0-1-1 0 0,0 0 0 0 0,-2 3 0 0 0,-3 6 257 0 0,-1 0-1 0 0,-1-1 1 0 0,-11 12-1 0 0,11-11-162 0 0,3-6-76 0 0,0 0 0 0 0,0 0 0 0 0,0 0 0 0 0,-1-1 0 0 0,1 1 0 0 0,-1-1-1 0 0,0 0 1 0 0,-1-1 0 0 0,1 0 0 0 0,-12 5 0 0 0,17-8-123 0 0,-12-9-4602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7:08.887"/>
    </inkml:context>
    <inkml:brush xml:id="br0">
      <inkml:brushProperty name="width" value="0.05" units="cm"/>
      <inkml:brushProperty name="height" value="0.05" units="cm"/>
    </inkml:brush>
  </inkml:definitions>
  <inkml:trace contextRef="#ctx0" brushRef="#br0">1 1 6911 0 0,'0'0'908'0'0,"1"2"16"0"0,13 39 3421 0 0,9 29-2611 0 0,-5-5-774 0 0,-12-42-2428 0 0,-5-22 601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8.665"/>
    </inkml:context>
    <inkml:brush xml:id="br0">
      <inkml:brushProperty name="width" value="0.05" units="cm"/>
      <inkml:brushProperty name="height" value="0.05" units="cm"/>
    </inkml:brush>
  </inkml:definitions>
  <inkml:trace contextRef="#ctx0" brushRef="#br0">2 79 5063 0 0,'0'0'2294'0'0,"-2"-9"3668"0"0,2 8-5750 0 0,0-1 0 0 0,0 0-1 0 0,0 1 1 0 0,1-1 0 0 0,-1 0 0 0 0,0 1-1 0 0,1-1 1 0 0,-1 1 0 0 0,1-1 0 0 0,0 1-1 0 0,-1-1 1 0 0,1 1 0 0 0,0-1-1 0 0,0 1 1 0 0,0 0 0 0 0,0-1 0 0 0,0 1-1 0 0,0 0 1 0 0,0 0 0 0 0,3-2-1 0 0,0 0-118 0 0,0 0 0 0 0,0 0-1 0 0,0 0 1 0 0,0 1 0 0 0,0 0-1 0 0,8-3 1 0 0,34-8 242 0 0,-26 11-325 0 0,-3 0-154 0 0,-15 2-33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9.088"/>
    </inkml:context>
    <inkml:brush xml:id="br0">
      <inkml:brushProperty name="width" value="0.05" units="cm"/>
      <inkml:brushProperty name="height" value="0.05" units="cm"/>
    </inkml:brush>
  </inkml:definitions>
  <inkml:trace contextRef="#ctx0" brushRef="#br0">39 0 5983 0 0,'0'0'3463'0'0,"-8"4"1648"0"0,-13 9-1705 0 0,16-9-2718 0 0,4-3 171 0 0,1-1-754 0 0,0 0 0 0 0,-1 1-1 0 0,1-1 1 0 0,0 0 0 0 0,-1 1 0 0 0,1-1 0 0 0,0 0-1 0 0,0 1 1 0 0,-1-1 0 0 0,1 0 0 0 0,0 1 0 0 0,0-1 0 0 0,0 1-1 0 0,0-1 1 0 0,-1 1 0 0 0,1-1 0 0 0,0 0 0 0 0,0 1 0 0 0,0-1-1 0 0,0 1 1 0 0,2 3-59 0 0,0 0 0 0 0,0 0 0 0 0,1-1 1 0 0,-1 1-1 0 0,1-1 0 0 0,3 3 0 0 0,2 2 32 0 0,1-1 0 0 0,13 8 0 0 0,-10-7-61 0 0,-7-5-5 0 0,0 0 0 0 0,0 0 0 0 0,-1 1 0 0 0,1 0 0 0 0,-1 0 0 0 0,0 0 0 0 0,0 0 0 0 0,-1 0 0 0 0,5 7-1 0 0,-5-8-1 0 0,-2-3-4 0 0,-1 1 0 0 0,1 0 0 0 0,0 0 0 0 0,0 0 0 0 0,0 0 0 0 0,-1 0 0 0 0,1 0 0 0 0,0 0 0 0 0,-1 0 0 0 0,1 0 0 0 0,-1 1 0 0 0,0-1 0 0 0,1 0 0 0 0,-1 2 1 0 0,1-1 28 0 0,-1 1 0 0 0,1-1 1 0 0,-1 0-1 0 0,0 1 1 0 0,1-1-1 0 0,-1 1 1 0 0,-1-1-1 0 0,1 1 1 0 0,0-1-1 0 0,0 1 1 0 0,-1-1-1 0 0,0 0 1 0 0,1 1-1 0 0,-1-1 1 0 0,0 0-1 0 0,0 1 1 0 0,0-1-1 0 0,-1 0 0 0 0,1 0 1 0 0,0 0-1 0 0,-1 0 1 0 0,1 0-1 0 0,-1 0 1 0 0,0-1-1 0 0,-3 4 1 0 0,1-1 51 0 0,-1 0 1 0 0,0 0 0 0 0,0 0-1 0 0,0-1 1 0 0,-1 0 0 0 0,1 0-1 0 0,-1 0 1 0 0,1-1-1 0 0,-8 3 1 0 0,6-4-181 0 0,-1 0 1 0 0,1 0-1 0 0,-8-1 0 0 0,14 0-740 0 0,-1 0-266 0 0,-6-4-1270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9.457"/>
    </inkml:context>
    <inkml:brush xml:id="br0">
      <inkml:brushProperty name="width" value="0.05" units="cm"/>
      <inkml:brushProperty name="height" value="0.05" units="cm"/>
    </inkml:brush>
  </inkml:definitions>
  <inkml:trace contextRef="#ctx0" brushRef="#br0">1 62 13215 0 0,'0'0'1195'0'0,"2"-9"1564"0"0,4 4-2430 0 0,1 0 0 0 0,-1 1 0 0 0,0 0 0 0 0,1 0 0 0 0,0 0 0 0 0,10-3 0 0 0,6-4-96 0 0,-10 6-185 0 0,-9 7-21 0 0,19-6-16 0 0,4 3-1496 0 0,-26 1 634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09.836"/>
    </inkml:context>
    <inkml:brush xml:id="br0">
      <inkml:brushProperty name="width" value="0.05" units="cm"/>
      <inkml:brushProperty name="height" value="0.05" units="cm"/>
    </inkml:brush>
  </inkml:definitions>
  <inkml:trace contextRef="#ctx0" brushRef="#br0">0 5 10423 0 0,'0'0'1886'0'0,"15"-4"1787"0"0,-9 5-3451 0 0,1 0 1 0 0,-1 1-1 0 0,0 0 1 0 0,0 0 0 0 0,-1 0-1 0 0,1 1 1 0 0,0 0-1 0 0,-1 0 1 0 0,0 1-1 0 0,0-1 1 0 0,0 1-1 0 0,9 9 1 0 0,-2-1 198 0 0,0 2 0 0 0,0 0 0 0 0,11 19 0 0 0,-16-22-193 0 0,-1 0 0 0 0,-1 1 0 0 0,0 0-1 0 0,0 0 1 0 0,-1 0 0 0 0,-1 0 0 0 0,0 1 0 0 0,-1-1-1 0 0,2 22 1 0 0,-3-13 77 0 0,-2 1-1 0 0,0-1 0 0 0,-1 1 1 0 0,-9 40-1 0 0,7-46-213 0 0,-1 0 0 0 0,0 0 0 0 0,-1-1 0 0 0,-1 0 0 0 0,-1 0 0 0 0,0 0 0 0 0,0-1 0 0 0,-2 0 0 0 0,-10 12-1 0 0,18-23-73 0 0,1-2-12 0 0,0 0-1 0 0,0 0 0 0 0,0 0 0 0 0,0 0 0 0 0,1-1 0 0 0,-1 1 0 0 0,-1 0 0 0 0,1 0 0 0 0,0-1 0 0 0,0 1 0 0 0,0 0 0 0 0,0-1 1 0 0,0 0-1 0 0,0 1 0 0 0,-1-1 0 0 0,1 1 0 0 0,0-1 0 0 0,0 0 0 0 0,-2 0 0 0 0,-4 1-127 0 0,6-1-511 0 0,-4-4-1019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12.476"/>
    </inkml:context>
    <inkml:brush xml:id="br0">
      <inkml:brushProperty name="width" value="0.05" units="cm"/>
      <inkml:brushProperty name="height" value="0.05" units="cm"/>
    </inkml:brush>
  </inkml:definitions>
  <inkml:trace contextRef="#ctx0" brushRef="#br0">9 466 4607 0 0,'-8'11'14720'0'0,"23"-33"-13524"0"0,15-47-59 0 0,36-120-1 0 0,-5 10-1109 0 0,-53 162-39 0 0,-8 20-1 0 0,-1-1 1 0 0,1 1-1 0 0,0 0 0 0 0,0 0 0 0 0,0 0 1 0 0,1 4-1 0 0,0 1-11 0 0,1 65 105 0 0,-2-24 113 0 0,13 86 0 0 0,-12-127-183 0 0,1 0 0 0 0,1 0 0 0 0,-1 0 0 0 0,1-1-1 0 0,1 1 1 0 0,5 9 0 0 0,-9-16 50 0 0,11-4 121 0 0,5-2-77 0 0,-13 2-94 0 0,1 0 1 0 0,-1 0-1 0 0,0 0 0 0 0,-1 0 0 0 0,1 0 1 0 0,0-1-1 0 0,-1 1 0 0 0,4-8 1 0 0,13-34 110 0 0,-9 18-90 0 0,12-27-16 0 0,-11 24 8 0 0,28-50 0 0 0,-35 74-36 0 0,0 32-112 0 0,-2 4 124 0 0,-2 0 0 0 0,-3 39 0 0 0,-1 11 0 0 0,4-71-363 0 0,0 1-1 0 0,0 0 1 0 0,1-1 0 0 0,1 1-1 0 0,-1-1 1 0 0,1 1-1 0 0,1-1 1 0 0,7 18 0 0 0,-3-21-4898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12.888"/>
    </inkml:context>
    <inkml:brush xml:id="br0">
      <inkml:brushProperty name="width" value="0.05" units="cm"/>
      <inkml:brushProperty name="height" value="0.05" units="cm"/>
    </inkml:brush>
  </inkml:definitions>
  <inkml:trace contextRef="#ctx0" brushRef="#br0">141 53 2759 0 0,'-1'-2'207'0'0,"1"0"-414"0"0,-3-12 767 0 0,-4-5 4595 0 0,7 18-4872 0 0,-1-1 0 0 0,0 1 0 0 0,0 0 0 0 0,1 0 0 0 0,-1 1 0 0 0,0-1 0 0 0,0 0 1 0 0,0 0-1 0 0,0 0 0 0 0,0 1 0 0 0,0-1 0 0 0,0 0 0 0 0,0 1 0 0 0,0-1 0 0 0,-1 1 0 0 0,1-1 0 0 0,0 1 1 0 0,0 0-1 0 0,0-1 0 0 0,-1 1 0 0 0,1 0 0 0 0,0 0 0 0 0,0 0 0 0 0,-1 0 0 0 0,1 0 0 0 0,0 0 0 0 0,-2 1 1 0 0,-2 0-45 0 0,0 0 0 0 0,0 0 0 0 0,1 1 1 0 0,-1 0-1 0 0,1 0 0 0 0,-1 0 1 0 0,1 1-1 0 0,0-1 0 0 0,0 1 1 0 0,0 0-1 0 0,0 0 0 0 0,0 1 0 0 0,1-1 1 0 0,-1 1-1 0 0,1-1 0 0 0,0 1 1 0 0,0 0-1 0 0,0 1 0 0 0,1-1 1 0 0,-3 6-1 0 0,2-5-143 0 0,1 1 0 0 0,-1-1-1 0 0,2 1 1 0 0,-1 0 0 0 0,0-1 0 0 0,1 1 0 0 0,0 0 0 0 0,1 0-1 0 0,-1 0 1 0 0,1 0 0 0 0,0-1 0 0 0,1 1 0 0 0,-1 0 0 0 0,1 0-1 0 0,0 0 1 0 0,4 11 0 0 0,-4-16-77 0 0,-1 1-1 0 0,1 0 1 0 0,0-1-1 0 0,0 1 1 0 0,0 0-1 0 0,0-1 1 0 0,0 1-1 0 0,0-1 1 0 0,0 1-1 0 0,1-1 1 0 0,-1 0-1 0 0,1 0 1 0 0,-1 1-1 0 0,1-1 1 0 0,-1 0-1 0 0,1 0 1 0 0,-1 0-1 0 0,1-1 0 0 0,3 2 1 0 0,-2-1-3 0 0,0-1-1 0 0,-1 0 1 0 0,1 0 0 0 0,0 0 0 0 0,-1 0-1 0 0,1 0 1 0 0,0 0 0 0 0,-1-1 0 0 0,1 1-1 0 0,-1-1 1 0 0,1 0 0 0 0,3-1-1 0 0,1-1 13 0 0,-1-1-1 0 0,0 1 0 0 0,0-1 0 0 0,0 0 0 0 0,0 0 0 0 0,-1-1 0 0 0,0 0 0 0 0,0 0 0 0 0,8-9 0 0 0,-7 4-429 0 0,0-1 0 0 0,-1 1 0 0 0,0-1 0 0 0,0 0 1 0 0,4-18-1 0 0,-5 16-1448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13.281"/>
    </inkml:context>
    <inkml:brush xml:id="br0">
      <inkml:brushProperty name="width" value="0.05" units="cm"/>
      <inkml:brushProperty name="height" value="0.05" units="cm"/>
    </inkml:brush>
  </inkml:definitions>
  <inkml:trace contextRef="#ctx0" brushRef="#br0">0 77 3223 0 0,'0'2'2676'0'0,"11"57"8369"0"0,0 3-1423 0 0,-10-71-9493 0 0,1 0 0 0 0,0 1 1 0 0,0-1-1 0 0,1 0 0 0 0,6-14 1 0 0,-6 17-105 0 0,3-9-60 0 0,1 1-1 0 0,1 0 1 0 0,1 1-1 0 0,0-1 1 0 0,0 1 0 0 0,16-15-1 0 0,-23 26-127 0 0,-1 1-1 0 0,1-1 1 0 0,0 1 0 0 0,0-1 0 0 0,0 1-1 0 0,1 0 1 0 0,-1 0 0 0 0,0 0-1 0 0,0 0 1 0 0,1 0 0 0 0,-1 1 0 0 0,3-1-1 0 0,15 0-7207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15.108"/>
    </inkml:context>
    <inkml:brush xml:id="br0">
      <inkml:brushProperty name="width" value="0.05" units="cm"/>
      <inkml:brushProperty name="height" value="0.05" units="cm"/>
    </inkml:brush>
  </inkml:definitions>
  <inkml:trace contextRef="#ctx0" brushRef="#br0">276 40 5983 0 0,'0'0'542'0'0,"-2"-1"-446"0"0,-23-12 355 0 0,-3-2 4567 0 0,25 13-4283 0 0,-1 1 0 0 0,1-1 0 0 0,-1 1 0 0 0,1 0 0 0 0,-1 0 0 0 0,1 0 0 0 0,-7-1 1 0 0,8 2-654 0 0,0 0 1 0 0,0 0 0 0 0,0 1-1 0 0,0-1 1 0 0,0 1 0 0 0,0-1-1 0 0,0 1 1 0 0,0-1 0 0 0,1 1 0 0 0,-1 0-1 0 0,0 0 1 0 0,0 0 0 0 0,1 0-1 0 0,-1 0 1 0 0,-2 2 0 0 0,0 2 23 0 0,-1-1 0 0 0,1 1 0 0 0,1-1 0 0 0,-1 1 0 0 0,1 0 0 0 0,-1 0 0 0 0,2 1 0 0 0,-1-1 0 0 0,0 1 0 0 0,1 0 1 0 0,0-1-1 0 0,1 1 0 0 0,-1 0 0 0 0,1 0 0 0 0,0 0 0 0 0,0 0 0 0 0,1 0 0 0 0,0 0 0 0 0,0 0 0 0 0,0 1 0 0 0,3 7 0 0 0,1 0 82 0 0,-3-12-100 0 0,1 0-15 0 0,-2-1-64 0 0,1 1 0 0 0,0-1 0 0 0,1 0 0 0 0,-1 0 0 0 0,0 0 0 0 0,0 0 0 0 0,0 0 0 0 0,1 0 0 0 0,-1 0 0 0 0,0 0 0 0 0,1 0 0 0 0,-1-1 0 0 0,1 1 0 0 0,-1-1 0 0 0,1 1 0 0 0,-1-1 0 0 0,1 1 0 0 0,-1-1 0 0 0,1 0 0 0 0,-1 0 0 0 0,1 0-1 0 0,0 0 1 0 0,-1 0 0 0 0,1 0 0 0 0,-1 0 0 0 0,1 0 0 0 0,-1-1 0 0 0,1 1 0 0 0,-1 0 0 0 0,1-1 0 0 0,-1 0 0 0 0,1 1 0 0 0,-1-1 0 0 0,1 0 0 0 0,1-1 0 0 0,2-2 21 0 0,0 1 0 0 0,-1 0 0 0 0,0-1 0 0 0,0 0 0 0 0,0 0 0 0 0,0 0 0 0 0,-1 0 0 0 0,1-1 0 0 0,4-8 0 0 0,3-7-10 0 0,-3 4 16 0 0,0 0 0 0 0,0 0 0 0 0,-2-1 0 0 0,5-17 0 0 0,-11 34-36 0 0,0 0 0 0 0,0 0 0 0 0,0 0 0 0 0,0 0 0 0 0,1 0 0 0 0,-1 0 0 0 0,0 0 0 0 0,0 0 0 0 0,0 0 0 0 0,0 0 0 0 0,0 1 0 0 0,0-1 0 0 0,0 0 0 0 0,0 0 0 0 0,0 0 0 0 0,0 0 0 0 0,0 0 0 0 0,0 0 0 0 0,0 0 0 0 0,0 0 0 0 0,0 0 0 0 0,0 0 0 0 0,0 0 0 0 0,0 0 1 0 0,0 0-1 0 0,0 0 0 0 0,0 0 0 0 0,0 0 0 0 0,0 0 0 0 0,1 0 0 0 0,-1 0 0 0 0,0 0 0 0 0,0 0 0 0 0,0 0 0 0 0,0 0 0 0 0,0 0 0 0 0,0 0 0 0 0,0 0 0 0 0,0 0 0 0 0,0 0 0 0 0,1 10-2 0 0,-1 16 14 0 0,-2 73 334 0 0,-3 54-23 0 0,3-135-274 0 0,-13 92 145 0 0,12-96-125 0 0,-1 0-1 0 0,0 0 1 0 0,-1 0 0 0 0,-1 0 0 0 0,-10 19 0 0 0,13-29-27 0 0,1 0-1 0 0,-1 0 1 0 0,0 0 0 0 0,0 0-1 0 0,-1 0 1 0 0,1 0 0 0 0,-1-1-1 0 0,1 0 1 0 0,-1 0 0 0 0,0 0-1 0 0,-5 3 1 0 0,6-5-24 0 0,0 0 1 0 0,0 0-1 0 0,0 0 1 0 0,-1 0-1 0 0,1 0 1 0 0,0-1-1 0 0,0 1 1 0 0,-1-1-1 0 0,1 0 0 0 0,0 0 1 0 0,-1 0-1 0 0,1-1 1 0 0,0 1-1 0 0,0-1 1 0 0,-1 1-1 0 0,1-1 1 0 0,-5-3-1 0 0,0 1 4 0 0,0 0 1 0 0,0-1-1 0 0,1 0 1 0 0,-1 0-1 0 0,1-1 0 0 0,-10-8 1 0 0,13 9-245 0 0,1 1 1 0 0,-1-1 0 0 0,1 0 0 0 0,0 0 0 0 0,1 0 0 0 0,-1 0-1 0 0,1-1 1 0 0,-1 1 0 0 0,1-1 0 0 0,1 0 0 0 0,-1 1 0 0 0,-1-10 0 0 0,-1-3-1117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16.952"/>
    </inkml:context>
    <inkml:brush xml:id="br0">
      <inkml:brushProperty name="width" value="0.05" units="cm"/>
      <inkml:brushProperty name="height" value="0.05" units="cm"/>
    </inkml:brush>
  </inkml:definitions>
  <inkml:trace contextRef="#ctx0" brushRef="#br0">155 11 9503 0 0,'0'0'432'0'0,"-2"-1"-5"0"0,-4-1-72 0 0,1 0-1 0 0,-1 1 1 0 0,0-1-1 0 0,0 1 1 0 0,0 0-1 0 0,0 1 1 0 0,0-1-1 0 0,-11 2 1 0 0,15-1 666 0 0,0 2-273 0 0,-6 6-350 0 0,0 1 1 0 0,0 0-1 0 0,0 0 0 0 0,2 1 0 0 0,-1 0 1 0 0,1 0-1 0 0,0 0 0 0 0,1 1 1 0 0,1 0-1 0 0,-6 17 0 0 0,8-20-118 0 0,-5 22 146 0 0,7-29-358 0 0,0 1 1 0 0,0-1 0 0 0,0 1-1 0 0,0-1 1 0 0,1 0 0 0 0,-1 1-1 0 0,0-1 1 0 0,0 1 0 0 0,1-1-1 0 0,-1 0 1 0 0,1 1 0 0 0,-1-1-1 0 0,1 0 1 0 0,0 1 0 0 0,0-1-1 0 0,-1 0 1 0 0,3 2 0 0 0,-2-2-57 0 0,-1 0 1 0 0,1-1-1 0 0,0 1 1 0 0,0 0-1 0 0,0-1 1 0 0,-1 1-1 0 0,1-1 1 0 0,0 1-1 0 0,0-1 1 0 0,0 0-1 0 0,0 1 1 0 0,0-1-1 0 0,0 0 1 0 0,0 0-1 0 0,0 1 1 0 0,0-1-1 0 0,0 0 1 0 0,0 0-1 0 0,0 0 1 0 0,0 0-1 0 0,0 0 1 0 0,0-1-1 0 0,1 1 1 0 0,0-1 6 0 0,0 0 0 0 0,1 0 0 0 0,-1 0 0 0 0,0 0 1 0 0,0 0-1 0 0,0-1 0 0 0,0 1 0 0 0,0-1 0 0 0,2-1 1 0 0,3-5 15 0 0,0 1 1 0 0,0-1 0 0 0,7-13-1 0 0,-3 0 6 0 0,-7 13-35 0 0,1-1 0 0 0,0 1 1 0 0,1 0-1 0 0,12-15 0 0 0,-13 16-17 0 0,-1 21-29 0 0,-3-4 90 0 0,-1-1 0 0 0,-1 1 0 0 0,1-1-1 0 0,-1 1 1 0 0,-4 15 0 0 0,1-9-204 0 0,2 0-1 0 0,0 0 1 0 0,0 17 0 0 0,2-31-593 0 0,5 9-5759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20:58:17.349"/>
    </inkml:context>
    <inkml:brush xml:id="br0">
      <inkml:brushProperty name="width" value="0.05" units="cm"/>
      <inkml:brushProperty name="height" value="0.05" units="cm"/>
    </inkml:brush>
  </inkml:definitions>
  <inkml:trace contextRef="#ctx0" brushRef="#br0">24 19 8751 0 0,'0'0'674'0'0,"0"2"-438"0"0,-5 20-34 0 0,-1 6 3105 0 0,1 2-1 0 0,-2 43 1 0 0,7-71-2600 0 0,2 6 369 0 0,2-16 178 0 0,1-3-1260 0 0,9-13 58 0 0,0 1 0 0 0,1 1 1 0 0,22-26-1 0 0,-27 35-52 0 0,-7 9 0 0 0,-1 0 0 0 0,1 0 0 0 0,0 1 0 0 0,0-1 0 0 0,1 1 0 0 0,-1 0 0 0 0,5-3 0 0 0,-8 6 0 0 0,0-1 0 0 0,1 1 0 0 0,-1-1 0 0 0,1 1 0 0 0,-1 0 0 0 0,0 0 0 0 0,1-1 0 0 0,-1 1 0 0 0,1 0 0 0 0,-1 0 0 0 0,1 0 0 0 0,-1-1 0 0 0,1 1 0 0 0,-1 0 0 0 0,1 0 0 0 0,-1 0 0 0 0,1 0 0 0 0,0 0 0 0 0,0 1-2 0 0,0-1 1 0 0,0 1-1 0 0,0 0 0 0 0,0 0 1 0 0,0-1-1 0 0,0 1 0 0 0,-1 0 1 0 0,1 0-1 0 0,0 0 0 0 0,0 0 1 0 0,-1 0-1 0 0,1 0 0 0 0,-1 0 1 0 0,1 1-1 0 0,-1-1 0 0 0,1 0 1 0 0,-1 0-1 0 0,1 3 0 0 0,4 23-30 0 0,-3-5 55 0 0,-1 0 0 0 0,-2 42-1 0 0,-1-21-73 0 0,2-14-3140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46F6CD44-9F42-46B7-B00A-917768E26F27}" type="datetimeFigureOut">
              <a:rPr lang="en-GB" smtClean="0"/>
              <a:t>06/05/2022</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3D4189A0-A556-4D09-971C-53F753CA02DD}" type="slidenum">
              <a:rPr lang="en-GB" smtClean="0"/>
              <a:t>‹#›</a:t>
            </a:fld>
            <a:endParaRPr lang="en-GB"/>
          </a:p>
        </p:txBody>
      </p:sp>
    </p:spTree>
    <p:extLst>
      <p:ext uri="{BB962C8B-B14F-4D97-AF65-F5344CB8AC3E}">
        <p14:creationId xmlns:p14="http://schemas.microsoft.com/office/powerpoint/2010/main" val="414394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Give a reminder of </a:t>
            </a:r>
            <a:r>
              <a:rPr lang="en-GB" baseline="0" dirty="0"/>
              <a:t>the enquiry question, the focus of the next three lessons.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Images: https://commons.wikimedia.org/wiki/File:William_the_Conqueror_silver_coin.jpg; https://commons.wikimedia.org/wiki/File:Edgar_the_%C3%86theling.jpg; https://commons.wikimedia.org/wiki/File:Domesday_Book_-_Warwickshire.png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87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Images: https://pixabay.com/vectors/united-kingdom-map-great-britain-36481; https://commons.wikimedia.org/wiki/File:Harlech_Statue_The_Two_Kings.jpg</a:t>
            </a:r>
          </a:p>
          <a:p>
            <a:endParaRPr lang="en-GB" dirty="0"/>
          </a:p>
        </p:txBody>
      </p:sp>
      <p:sp>
        <p:nvSpPr>
          <p:cNvPr id="4" name="Slide Number Placeholder 3"/>
          <p:cNvSpPr>
            <a:spLocks noGrp="1"/>
          </p:cNvSpPr>
          <p:nvPr>
            <p:ph type="sldNum" sz="quarter" idx="5"/>
          </p:nvPr>
        </p:nvSpPr>
        <p:spPr/>
        <p:txBody>
          <a:bodyPr/>
          <a:lstStyle/>
          <a:p>
            <a:fld id="{3D4189A0-A556-4D09-971C-53F753CA02DD}" type="slidenum">
              <a:rPr lang="en-GB" smtClean="0"/>
              <a:t>3</a:t>
            </a:fld>
            <a:endParaRPr lang="en-GB"/>
          </a:p>
        </p:txBody>
      </p:sp>
    </p:spTree>
    <p:extLst>
      <p:ext uri="{BB962C8B-B14F-4D97-AF65-F5344CB8AC3E}">
        <p14:creationId xmlns:p14="http://schemas.microsoft.com/office/powerpoint/2010/main" val="174524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It is important for students to understand the background – I talk to them about this, making reference to the map. Wales was separate to England in the eleventh century, and for most of the time was split into different kingdoms, each with their own ruler. Although Wales was divided politically, it was united in other ways, e.g. through law (the laws of Hywel </a:t>
            </a:r>
            <a:r>
              <a:rPr lang="en-GB" dirty="0" err="1"/>
              <a:t>Dda</a:t>
            </a:r>
            <a:r>
              <a:rPr lang="en-GB" dirty="0"/>
              <a:t> in the late tenth century codified and built on existing Welsh common law), culture/identity (the Welsh saw themselves as the true descendants of the ancient Britons; in terms of culture, there was a strong bardic tradition; the </a:t>
            </a:r>
            <a:r>
              <a:rPr lang="en-GB" dirty="0" err="1"/>
              <a:t>Mabinogion</a:t>
            </a:r>
            <a:r>
              <a:rPr lang="en-GB" dirty="0"/>
              <a:t>, which was compiled in the twelfth and thirteenth centuries, was derived from earlier oral traditions, for example) and language (Welsh). The kingdoms of Wales had been briefly unified by </a:t>
            </a:r>
            <a:r>
              <a:rPr lang="en-GB" dirty="0" err="1"/>
              <a:t>Gruffydd</a:t>
            </a:r>
            <a:r>
              <a:rPr lang="en-GB" dirty="0"/>
              <a:t> ap Llewelyn in 1057 until his death in 1063. Harold Godwinson launched attacks against </a:t>
            </a:r>
            <a:r>
              <a:rPr lang="en-GB" dirty="0" err="1"/>
              <a:t>Llywelyn</a:t>
            </a:r>
            <a:r>
              <a:rPr lang="en-GB" dirty="0"/>
              <a:t> throughout the 1060s, and it was one of these attacks that ultimately resulted in </a:t>
            </a:r>
            <a:r>
              <a:rPr lang="en-GB" dirty="0" err="1"/>
              <a:t>Llywelyn’s</a:t>
            </a:r>
            <a:r>
              <a:rPr lang="en-GB" dirty="0"/>
              <a:t> death. As a consequence, the </a:t>
            </a:r>
            <a:r>
              <a:rPr lang="en-GB" dirty="0" err="1"/>
              <a:t>Godwinsons</a:t>
            </a:r>
            <a:r>
              <a:rPr lang="en-GB" dirty="0"/>
              <a:t> were unpopular figures in Wales. The information on Slide 5 is useful to illustrate some of this. </a:t>
            </a:r>
          </a:p>
          <a:p>
            <a:endParaRPr lang="en-GB" dirty="0"/>
          </a:p>
          <a:p>
            <a:r>
              <a:rPr lang="en-GB" dirty="0"/>
              <a:t>Image: Holly </a:t>
            </a:r>
            <a:r>
              <a:rPr lang="en-GB" dirty="0" err="1"/>
              <a:t>Hiscox</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70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I suggest printing small versions for students to stick into their books. There is lots to discuss here – students are often particularly surprised at Edith (sister of Edwin and </a:t>
            </a:r>
            <a:r>
              <a:rPr lang="en-GB" dirty="0" err="1"/>
              <a:t>Morcar</a:t>
            </a:r>
            <a:r>
              <a:rPr lang="en-GB" dirty="0"/>
              <a:t>, and wife of </a:t>
            </a:r>
            <a:r>
              <a:rPr lang="en-GB" dirty="0" err="1"/>
              <a:t>Gruffydd</a:t>
            </a:r>
            <a:r>
              <a:rPr lang="en-GB" dirty="0"/>
              <a:t>) having to marry Harold Godwinson after </a:t>
            </a:r>
            <a:r>
              <a:rPr lang="en-GB" dirty="0" err="1"/>
              <a:t>Gruffydd’s</a:t>
            </a:r>
            <a:r>
              <a:rPr lang="en-GB" dirty="0"/>
              <a:t> death in January 1066. </a:t>
            </a:r>
          </a:p>
          <a:p>
            <a:endParaRPr lang="en-GB" dirty="0"/>
          </a:p>
          <a:p>
            <a:r>
              <a:rPr lang="en-GB" dirty="0"/>
              <a:t>Image: https://commons.wikimedia.org/wiki/File:Rhuddlan_Castle_14.jpg</a:t>
            </a:r>
          </a:p>
        </p:txBody>
      </p:sp>
      <p:sp>
        <p:nvSpPr>
          <p:cNvPr id="4" name="Slide Number Placeholder 3"/>
          <p:cNvSpPr>
            <a:spLocks noGrp="1"/>
          </p:cNvSpPr>
          <p:nvPr>
            <p:ph type="sldNum" sz="quarter" idx="5"/>
          </p:nvPr>
        </p:nvSpPr>
        <p:spPr/>
        <p:txBody>
          <a:bodyPr/>
          <a:lstStyle/>
          <a:p>
            <a:fld id="{3D4189A0-A556-4D09-971C-53F753CA02DD}" type="slidenum">
              <a:rPr lang="en-GB" smtClean="0"/>
              <a:t>5</a:t>
            </a:fld>
            <a:endParaRPr lang="en-GB"/>
          </a:p>
        </p:txBody>
      </p:sp>
    </p:spTree>
    <p:extLst>
      <p:ext uri="{BB962C8B-B14F-4D97-AF65-F5344CB8AC3E}">
        <p14:creationId xmlns:p14="http://schemas.microsoft.com/office/powerpoint/2010/main" val="132292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See source booklet/next slide for printing. </a:t>
            </a:r>
          </a:p>
          <a:p>
            <a:endParaRPr lang="en-GB" dirty="0"/>
          </a:p>
          <a:p>
            <a:r>
              <a:rPr lang="en-GB" dirty="0"/>
              <a:t>Images: https://commons.wikimedia.org/w/index.php?search=st+davids+cathedral&amp;title=Special:MediaSearch&amp;go=Go&amp;type=image; https://commons.wikimedia.org/wiki/File:Chronical_of_the_Princes_(f.260).jpg</a:t>
            </a:r>
          </a:p>
        </p:txBody>
      </p:sp>
      <p:sp>
        <p:nvSpPr>
          <p:cNvPr id="4" name="Slide Number Placeholder 3"/>
          <p:cNvSpPr>
            <a:spLocks noGrp="1"/>
          </p:cNvSpPr>
          <p:nvPr>
            <p:ph type="sldNum" sz="quarter" idx="5"/>
          </p:nvPr>
        </p:nvSpPr>
        <p:spPr/>
        <p:txBody>
          <a:bodyPr/>
          <a:lstStyle/>
          <a:p>
            <a:fld id="{3D4189A0-A556-4D09-971C-53F753CA02DD}" type="slidenum">
              <a:rPr lang="en-GB" smtClean="0"/>
              <a:t>6</a:t>
            </a:fld>
            <a:endParaRPr lang="en-GB"/>
          </a:p>
        </p:txBody>
      </p:sp>
    </p:spTree>
    <p:extLst>
      <p:ext uri="{BB962C8B-B14F-4D97-AF65-F5344CB8AC3E}">
        <p14:creationId xmlns:p14="http://schemas.microsoft.com/office/powerpoint/2010/main" val="326790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Double-copy slide for printing – finding evidence for our enquiry from this source.</a:t>
            </a:r>
          </a:p>
        </p:txBody>
      </p:sp>
      <p:sp>
        <p:nvSpPr>
          <p:cNvPr id="4" name="Slide Number Placeholder 3"/>
          <p:cNvSpPr>
            <a:spLocks noGrp="1"/>
          </p:cNvSpPr>
          <p:nvPr>
            <p:ph type="sldNum" sz="quarter" idx="5"/>
          </p:nvPr>
        </p:nvSpPr>
        <p:spPr/>
        <p:txBody>
          <a:bodyPr/>
          <a:lstStyle/>
          <a:p>
            <a:fld id="{3D4189A0-A556-4D09-971C-53F753CA02DD}" type="slidenum">
              <a:rPr lang="en-GB" smtClean="0"/>
              <a:t>7</a:t>
            </a:fld>
            <a:endParaRPr lang="en-GB"/>
          </a:p>
        </p:txBody>
      </p:sp>
    </p:spTree>
    <p:extLst>
      <p:ext uri="{BB962C8B-B14F-4D97-AF65-F5344CB8AC3E}">
        <p14:creationId xmlns:p14="http://schemas.microsoft.com/office/powerpoint/2010/main" val="3109944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https://commons.wikimedia.org/wiki/File:Brecon_Beacons_-_geograph.org.uk_-_2632126.jpg</a:t>
            </a:r>
          </a:p>
          <a:p>
            <a:endParaRPr lang="en-GB" dirty="0"/>
          </a:p>
        </p:txBody>
      </p:sp>
      <p:sp>
        <p:nvSpPr>
          <p:cNvPr id="4" name="Slide Number Placeholder 3"/>
          <p:cNvSpPr>
            <a:spLocks noGrp="1"/>
          </p:cNvSpPr>
          <p:nvPr>
            <p:ph type="sldNum" sz="quarter" idx="5"/>
          </p:nvPr>
        </p:nvSpPr>
        <p:spPr/>
        <p:txBody>
          <a:bodyPr/>
          <a:lstStyle/>
          <a:p>
            <a:fld id="{3D4189A0-A556-4D09-971C-53F753CA02DD}" type="slidenum">
              <a:rPr lang="en-GB" smtClean="0"/>
              <a:t>8</a:t>
            </a:fld>
            <a:endParaRPr lang="en-GB"/>
          </a:p>
        </p:txBody>
      </p:sp>
    </p:spTree>
    <p:extLst>
      <p:ext uri="{BB962C8B-B14F-4D97-AF65-F5344CB8AC3E}">
        <p14:creationId xmlns:p14="http://schemas.microsoft.com/office/powerpoint/2010/main" val="499939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www.castlesfortsbattles.co.uk/south_wales/assets/norman_penetration_wales_1150.png</a:t>
            </a:r>
          </a:p>
          <a:p>
            <a:endParaRPr lang="en-GB" dirty="0"/>
          </a:p>
        </p:txBody>
      </p:sp>
      <p:sp>
        <p:nvSpPr>
          <p:cNvPr id="4" name="Slide Number Placeholder 3"/>
          <p:cNvSpPr>
            <a:spLocks noGrp="1"/>
          </p:cNvSpPr>
          <p:nvPr>
            <p:ph type="sldNum" sz="quarter" idx="5"/>
          </p:nvPr>
        </p:nvSpPr>
        <p:spPr/>
        <p:txBody>
          <a:bodyPr/>
          <a:lstStyle/>
          <a:p>
            <a:fld id="{3D4189A0-A556-4D09-971C-53F753CA02DD}" type="slidenum">
              <a:rPr lang="en-GB" smtClean="0"/>
              <a:t>9</a:t>
            </a:fld>
            <a:endParaRPr lang="en-GB"/>
          </a:p>
        </p:txBody>
      </p:sp>
    </p:spTree>
    <p:extLst>
      <p:ext uri="{BB962C8B-B14F-4D97-AF65-F5344CB8AC3E}">
        <p14:creationId xmlns:p14="http://schemas.microsoft.com/office/powerpoint/2010/main" val="3617965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 notes: Students move to overarching</a:t>
            </a:r>
            <a:r>
              <a:rPr lang="en-GB" baseline="0" dirty="0"/>
              <a:t> enquiry sheet, following the prompts above. They should be used to doing this by now!</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108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F949-1B1B-4A09-8F5D-20A8A02841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95D817-A623-4D45-BBCE-7C9300B39B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A83547-4E59-4837-A5D5-50F85ECE25B4}"/>
              </a:ext>
            </a:extLst>
          </p:cNvPr>
          <p:cNvSpPr>
            <a:spLocks noGrp="1"/>
          </p:cNvSpPr>
          <p:nvPr>
            <p:ph type="dt" sz="half" idx="10"/>
          </p:nvPr>
        </p:nvSpPr>
        <p:spPr/>
        <p:txBody>
          <a:bodyPr/>
          <a:lstStyle/>
          <a:p>
            <a:fld id="{7F6016E1-5CAB-4658-B79A-82BD6A7FF097}" type="datetimeFigureOut">
              <a:rPr lang="en-GB" smtClean="0"/>
              <a:t>06/05/2022</a:t>
            </a:fld>
            <a:endParaRPr lang="en-GB"/>
          </a:p>
        </p:txBody>
      </p:sp>
      <p:sp>
        <p:nvSpPr>
          <p:cNvPr id="5" name="Footer Placeholder 4">
            <a:extLst>
              <a:ext uri="{FF2B5EF4-FFF2-40B4-BE49-F238E27FC236}">
                <a16:creationId xmlns:a16="http://schemas.microsoft.com/office/drawing/2014/main" id="{EF5B3879-B1B3-462E-B548-0D497A8B68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6813B3-F378-4208-8DAC-7D9FCB4D1B95}"/>
              </a:ext>
            </a:extLst>
          </p:cNvPr>
          <p:cNvSpPr>
            <a:spLocks noGrp="1"/>
          </p:cNvSpPr>
          <p:nvPr>
            <p:ph type="sldNum" sz="quarter" idx="12"/>
          </p:nvPr>
        </p:nvSpPr>
        <p:spPr/>
        <p:txBody>
          <a:bodyPr/>
          <a:lstStyle/>
          <a:p>
            <a:fld id="{C7EF6242-5249-4B63-ABE4-A8BD3DAAC246}" type="slidenum">
              <a:rPr lang="en-GB" smtClean="0"/>
              <a:t>‹#›</a:t>
            </a:fld>
            <a:endParaRPr lang="en-GB"/>
          </a:p>
        </p:txBody>
      </p:sp>
    </p:spTree>
    <p:extLst>
      <p:ext uri="{BB962C8B-B14F-4D97-AF65-F5344CB8AC3E}">
        <p14:creationId xmlns:p14="http://schemas.microsoft.com/office/powerpoint/2010/main" val="183937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64C5-20A6-437A-B302-5F573E8812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06C32A-1CF9-49E0-8694-63CA3BB9D5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E63A1B-6EF4-42AD-9F57-6F7DBAB1DEA2}"/>
              </a:ext>
            </a:extLst>
          </p:cNvPr>
          <p:cNvSpPr>
            <a:spLocks noGrp="1"/>
          </p:cNvSpPr>
          <p:nvPr>
            <p:ph type="dt" sz="half" idx="10"/>
          </p:nvPr>
        </p:nvSpPr>
        <p:spPr/>
        <p:txBody>
          <a:bodyPr/>
          <a:lstStyle/>
          <a:p>
            <a:fld id="{7F6016E1-5CAB-4658-B79A-82BD6A7FF097}" type="datetimeFigureOut">
              <a:rPr lang="en-GB" smtClean="0"/>
              <a:t>06/05/2022</a:t>
            </a:fld>
            <a:endParaRPr lang="en-GB"/>
          </a:p>
        </p:txBody>
      </p:sp>
      <p:sp>
        <p:nvSpPr>
          <p:cNvPr id="5" name="Footer Placeholder 4">
            <a:extLst>
              <a:ext uri="{FF2B5EF4-FFF2-40B4-BE49-F238E27FC236}">
                <a16:creationId xmlns:a16="http://schemas.microsoft.com/office/drawing/2014/main" id="{E927AAA3-37CB-4D16-9AFA-D47B69268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D2B289-EDEC-42E1-8AB5-6C911F8DB4EF}"/>
              </a:ext>
            </a:extLst>
          </p:cNvPr>
          <p:cNvSpPr>
            <a:spLocks noGrp="1"/>
          </p:cNvSpPr>
          <p:nvPr>
            <p:ph type="sldNum" sz="quarter" idx="12"/>
          </p:nvPr>
        </p:nvSpPr>
        <p:spPr/>
        <p:txBody>
          <a:bodyPr/>
          <a:lstStyle/>
          <a:p>
            <a:fld id="{C7EF6242-5249-4B63-ABE4-A8BD3DAAC246}" type="slidenum">
              <a:rPr lang="en-GB" smtClean="0"/>
              <a:t>‹#›</a:t>
            </a:fld>
            <a:endParaRPr lang="en-GB"/>
          </a:p>
        </p:txBody>
      </p:sp>
    </p:spTree>
    <p:extLst>
      <p:ext uri="{BB962C8B-B14F-4D97-AF65-F5344CB8AC3E}">
        <p14:creationId xmlns:p14="http://schemas.microsoft.com/office/powerpoint/2010/main" val="241406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51C00A-2775-4F42-BFE4-A6E5BBA84A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272F4D-197B-47CA-A2CD-6BCFDEECEB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DE6B02-76BA-4755-90A2-2EEA6AD6CB68}"/>
              </a:ext>
            </a:extLst>
          </p:cNvPr>
          <p:cNvSpPr>
            <a:spLocks noGrp="1"/>
          </p:cNvSpPr>
          <p:nvPr>
            <p:ph type="dt" sz="half" idx="10"/>
          </p:nvPr>
        </p:nvSpPr>
        <p:spPr/>
        <p:txBody>
          <a:bodyPr/>
          <a:lstStyle/>
          <a:p>
            <a:fld id="{7F6016E1-5CAB-4658-B79A-82BD6A7FF097}" type="datetimeFigureOut">
              <a:rPr lang="en-GB" smtClean="0"/>
              <a:t>06/05/2022</a:t>
            </a:fld>
            <a:endParaRPr lang="en-GB"/>
          </a:p>
        </p:txBody>
      </p:sp>
      <p:sp>
        <p:nvSpPr>
          <p:cNvPr id="5" name="Footer Placeholder 4">
            <a:extLst>
              <a:ext uri="{FF2B5EF4-FFF2-40B4-BE49-F238E27FC236}">
                <a16:creationId xmlns:a16="http://schemas.microsoft.com/office/drawing/2014/main" id="{B1D1C64C-149D-4742-B835-588F7BB302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9E8CB8-9379-45A9-B62E-D7351A696C2E}"/>
              </a:ext>
            </a:extLst>
          </p:cNvPr>
          <p:cNvSpPr>
            <a:spLocks noGrp="1"/>
          </p:cNvSpPr>
          <p:nvPr>
            <p:ph type="sldNum" sz="quarter" idx="12"/>
          </p:nvPr>
        </p:nvSpPr>
        <p:spPr/>
        <p:txBody>
          <a:bodyPr/>
          <a:lstStyle/>
          <a:p>
            <a:fld id="{C7EF6242-5249-4B63-ABE4-A8BD3DAAC246}" type="slidenum">
              <a:rPr lang="en-GB" smtClean="0"/>
              <a:t>‹#›</a:t>
            </a:fld>
            <a:endParaRPr lang="en-GB"/>
          </a:p>
        </p:txBody>
      </p:sp>
    </p:spTree>
    <p:extLst>
      <p:ext uri="{BB962C8B-B14F-4D97-AF65-F5344CB8AC3E}">
        <p14:creationId xmlns:p14="http://schemas.microsoft.com/office/powerpoint/2010/main" val="1288211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870729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59601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3FECA7-5C51-45A4-89EC-631A23DBDDC6}"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109773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3FECA7-5C51-45A4-89EC-631A23DBDDC6}" type="datetimeFigureOut">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4065790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3FECA7-5C51-45A4-89EC-631A23DBDDC6}" type="datetimeFigureOut">
              <a:rPr lang="en-GB" smtClean="0"/>
              <a:t>06/05/2022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1652361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3FECA7-5C51-45A4-89EC-631A23DBDDC6}" type="datetimeFigureOut">
              <a:rPr lang="en-GB" smtClean="0"/>
              <a:t>06/05/2022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272424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FECA7-5C51-45A4-89EC-631A23DBDDC6}" type="datetimeFigureOut">
              <a:rPr lang="en-GB" smtClean="0"/>
              <a:t>06/05/2022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9172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3FECA7-5C51-45A4-89EC-631A23DBDDC6}" type="datetimeFigureOut">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41652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6ADC-DE37-48F2-92D7-956B62DA44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DD0795-BD64-446F-8635-21AEC128B1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065A41-34DA-465F-BC56-9A7A8AB29923}"/>
              </a:ext>
            </a:extLst>
          </p:cNvPr>
          <p:cNvSpPr>
            <a:spLocks noGrp="1"/>
          </p:cNvSpPr>
          <p:nvPr>
            <p:ph type="dt" sz="half" idx="10"/>
          </p:nvPr>
        </p:nvSpPr>
        <p:spPr/>
        <p:txBody>
          <a:bodyPr/>
          <a:lstStyle/>
          <a:p>
            <a:fld id="{7F6016E1-5CAB-4658-B79A-82BD6A7FF097}" type="datetimeFigureOut">
              <a:rPr lang="en-GB" smtClean="0"/>
              <a:t>06/05/2022</a:t>
            </a:fld>
            <a:endParaRPr lang="en-GB"/>
          </a:p>
        </p:txBody>
      </p:sp>
      <p:sp>
        <p:nvSpPr>
          <p:cNvPr id="5" name="Footer Placeholder 4">
            <a:extLst>
              <a:ext uri="{FF2B5EF4-FFF2-40B4-BE49-F238E27FC236}">
                <a16:creationId xmlns:a16="http://schemas.microsoft.com/office/drawing/2014/main" id="{187DD223-B414-478C-9486-726224D405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CDB6A4-C80B-4887-8E62-33602D47C303}"/>
              </a:ext>
            </a:extLst>
          </p:cNvPr>
          <p:cNvSpPr>
            <a:spLocks noGrp="1"/>
          </p:cNvSpPr>
          <p:nvPr>
            <p:ph type="sldNum" sz="quarter" idx="12"/>
          </p:nvPr>
        </p:nvSpPr>
        <p:spPr/>
        <p:txBody>
          <a:bodyPr/>
          <a:lstStyle/>
          <a:p>
            <a:fld id="{C7EF6242-5249-4B63-ABE4-A8BD3DAAC246}" type="slidenum">
              <a:rPr lang="en-GB" smtClean="0"/>
              <a:t>‹#›</a:t>
            </a:fld>
            <a:endParaRPr lang="en-GB"/>
          </a:p>
        </p:txBody>
      </p:sp>
    </p:spTree>
    <p:extLst>
      <p:ext uri="{BB962C8B-B14F-4D97-AF65-F5344CB8AC3E}">
        <p14:creationId xmlns:p14="http://schemas.microsoft.com/office/powerpoint/2010/main" val="4202066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3FECA7-5C51-45A4-89EC-631A23DBDDC6}" type="datetimeFigureOut">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85490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710578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4405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68C5-9DBA-4867-98F5-F8966FEFB6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3DC86F-0D20-46CD-8280-AE125FD934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C6388-FBD3-4CEB-8566-C016659F4FFE}"/>
              </a:ext>
            </a:extLst>
          </p:cNvPr>
          <p:cNvSpPr>
            <a:spLocks noGrp="1"/>
          </p:cNvSpPr>
          <p:nvPr>
            <p:ph type="dt" sz="half" idx="10"/>
          </p:nvPr>
        </p:nvSpPr>
        <p:spPr/>
        <p:txBody>
          <a:bodyPr/>
          <a:lstStyle/>
          <a:p>
            <a:fld id="{7F6016E1-5CAB-4658-B79A-82BD6A7FF097}" type="datetimeFigureOut">
              <a:rPr lang="en-GB" smtClean="0"/>
              <a:t>06/05/2022</a:t>
            </a:fld>
            <a:endParaRPr lang="en-GB"/>
          </a:p>
        </p:txBody>
      </p:sp>
      <p:sp>
        <p:nvSpPr>
          <p:cNvPr id="5" name="Footer Placeholder 4">
            <a:extLst>
              <a:ext uri="{FF2B5EF4-FFF2-40B4-BE49-F238E27FC236}">
                <a16:creationId xmlns:a16="http://schemas.microsoft.com/office/drawing/2014/main" id="{680501AA-EDDD-43EE-8070-2B2A2B96DB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A0289D-209E-49A6-B80A-A174CAAA33AE}"/>
              </a:ext>
            </a:extLst>
          </p:cNvPr>
          <p:cNvSpPr>
            <a:spLocks noGrp="1"/>
          </p:cNvSpPr>
          <p:nvPr>
            <p:ph type="sldNum" sz="quarter" idx="12"/>
          </p:nvPr>
        </p:nvSpPr>
        <p:spPr/>
        <p:txBody>
          <a:bodyPr/>
          <a:lstStyle/>
          <a:p>
            <a:fld id="{C7EF6242-5249-4B63-ABE4-A8BD3DAAC246}" type="slidenum">
              <a:rPr lang="en-GB" smtClean="0"/>
              <a:t>‹#›</a:t>
            </a:fld>
            <a:endParaRPr lang="en-GB"/>
          </a:p>
        </p:txBody>
      </p:sp>
    </p:spTree>
    <p:extLst>
      <p:ext uri="{BB962C8B-B14F-4D97-AF65-F5344CB8AC3E}">
        <p14:creationId xmlns:p14="http://schemas.microsoft.com/office/powerpoint/2010/main" val="2451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EE30-EEBC-495A-9EE5-C432EDB466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FA16B6-1F2E-44AA-A5C7-602A4B3A7C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A63A7C-C792-4555-A252-6BFD9E1E71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F7B3F0-2F31-4A80-B25F-A388C31230E1}"/>
              </a:ext>
            </a:extLst>
          </p:cNvPr>
          <p:cNvSpPr>
            <a:spLocks noGrp="1"/>
          </p:cNvSpPr>
          <p:nvPr>
            <p:ph type="dt" sz="half" idx="10"/>
          </p:nvPr>
        </p:nvSpPr>
        <p:spPr/>
        <p:txBody>
          <a:bodyPr/>
          <a:lstStyle/>
          <a:p>
            <a:fld id="{7F6016E1-5CAB-4658-B79A-82BD6A7FF097}" type="datetimeFigureOut">
              <a:rPr lang="en-GB" smtClean="0"/>
              <a:t>06/05/2022</a:t>
            </a:fld>
            <a:endParaRPr lang="en-GB"/>
          </a:p>
        </p:txBody>
      </p:sp>
      <p:sp>
        <p:nvSpPr>
          <p:cNvPr id="6" name="Footer Placeholder 5">
            <a:extLst>
              <a:ext uri="{FF2B5EF4-FFF2-40B4-BE49-F238E27FC236}">
                <a16:creationId xmlns:a16="http://schemas.microsoft.com/office/drawing/2014/main" id="{4A70C28D-D567-4FD5-AFEC-78D9435EF9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1608C8-4C9B-42CB-A2B0-17DFBF29A495}"/>
              </a:ext>
            </a:extLst>
          </p:cNvPr>
          <p:cNvSpPr>
            <a:spLocks noGrp="1"/>
          </p:cNvSpPr>
          <p:nvPr>
            <p:ph type="sldNum" sz="quarter" idx="12"/>
          </p:nvPr>
        </p:nvSpPr>
        <p:spPr/>
        <p:txBody>
          <a:bodyPr/>
          <a:lstStyle/>
          <a:p>
            <a:fld id="{C7EF6242-5249-4B63-ABE4-A8BD3DAAC246}" type="slidenum">
              <a:rPr lang="en-GB" smtClean="0"/>
              <a:t>‹#›</a:t>
            </a:fld>
            <a:endParaRPr lang="en-GB"/>
          </a:p>
        </p:txBody>
      </p:sp>
    </p:spTree>
    <p:extLst>
      <p:ext uri="{BB962C8B-B14F-4D97-AF65-F5344CB8AC3E}">
        <p14:creationId xmlns:p14="http://schemas.microsoft.com/office/powerpoint/2010/main" val="99861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40E0-B165-4B6A-94E5-84DC64F752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F2C3B2-75E5-4B43-9F6D-C815C471F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17D37D-28E9-4CE3-A721-05ED2CD542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C451E-5BB9-4CBA-9F9C-30F269FE94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D61FA9-F31F-40D6-B32E-C82D72668B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5D2D71-E430-41D5-B336-E62D8D79D617}"/>
              </a:ext>
            </a:extLst>
          </p:cNvPr>
          <p:cNvSpPr>
            <a:spLocks noGrp="1"/>
          </p:cNvSpPr>
          <p:nvPr>
            <p:ph type="dt" sz="half" idx="10"/>
          </p:nvPr>
        </p:nvSpPr>
        <p:spPr/>
        <p:txBody>
          <a:bodyPr/>
          <a:lstStyle/>
          <a:p>
            <a:fld id="{7F6016E1-5CAB-4658-B79A-82BD6A7FF097}" type="datetimeFigureOut">
              <a:rPr lang="en-GB" smtClean="0"/>
              <a:t>06/05/2022</a:t>
            </a:fld>
            <a:endParaRPr lang="en-GB"/>
          </a:p>
        </p:txBody>
      </p:sp>
      <p:sp>
        <p:nvSpPr>
          <p:cNvPr id="8" name="Footer Placeholder 7">
            <a:extLst>
              <a:ext uri="{FF2B5EF4-FFF2-40B4-BE49-F238E27FC236}">
                <a16:creationId xmlns:a16="http://schemas.microsoft.com/office/drawing/2014/main" id="{FB39541B-F033-4A26-8358-08248410C8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5FB3CE-CF98-4EC9-B4C0-B5621556A857}"/>
              </a:ext>
            </a:extLst>
          </p:cNvPr>
          <p:cNvSpPr>
            <a:spLocks noGrp="1"/>
          </p:cNvSpPr>
          <p:nvPr>
            <p:ph type="sldNum" sz="quarter" idx="12"/>
          </p:nvPr>
        </p:nvSpPr>
        <p:spPr/>
        <p:txBody>
          <a:bodyPr/>
          <a:lstStyle/>
          <a:p>
            <a:fld id="{C7EF6242-5249-4B63-ABE4-A8BD3DAAC246}" type="slidenum">
              <a:rPr lang="en-GB" smtClean="0"/>
              <a:t>‹#›</a:t>
            </a:fld>
            <a:endParaRPr lang="en-GB"/>
          </a:p>
        </p:txBody>
      </p:sp>
    </p:spTree>
    <p:extLst>
      <p:ext uri="{BB962C8B-B14F-4D97-AF65-F5344CB8AC3E}">
        <p14:creationId xmlns:p14="http://schemas.microsoft.com/office/powerpoint/2010/main" val="264555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01C2-4A5B-4453-BAD4-71A9D59EAF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908E2B-AEF8-4D7B-B9CF-F00B4182C44F}"/>
              </a:ext>
            </a:extLst>
          </p:cNvPr>
          <p:cNvSpPr>
            <a:spLocks noGrp="1"/>
          </p:cNvSpPr>
          <p:nvPr>
            <p:ph type="dt" sz="half" idx="10"/>
          </p:nvPr>
        </p:nvSpPr>
        <p:spPr/>
        <p:txBody>
          <a:bodyPr/>
          <a:lstStyle/>
          <a:p>
            <a:fld id="{7F6016E1-5CAB-4658-B79A-82BD6A7FF097}" type="datetimeFigureOut">
              <a:rPr lang="en-GB" smtClean="0"/>
              <a:t>06/05/2022</a:t>
            </a:fld>
            <a:endParaRPr lang="en-GB"/>
          </a:p>
        </p:txBody>
      </p:sp>
      <p:sp>
        <p:nvSpPr>
          <p:cNvPr id="4" name="Footer Placeholder 3">
            <a:extLst>
              <a:ext uri="{FF2B5EF4-FFF2-40B4-BE49-F238E27FC236}">
                <a16:creationId xmlns:a16="http://schemas.microsoft.com/office/drawing/2014/main" id="{28258338-8834-4B4D-9578-EC9C35878D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F70F16-5DAE-47FE-BA84-06588A63CAD3}"/>
              </a:ext>
            </a:extLst>
          </p:cNvPr>
          <p:cNvSpPr>
            <a:spLocks noGrp="1"/>
          </p:cNvSpPr>
          <p:nvPr>
            <p:ph type="sldNum" sz="quarter" idx="12"/>
          </p:nvPr>
        </p:nvSpPr>
        <p:spPr/>
        <p:txBody>
          <a:bodyPr/>
          <a:lstStyle/>
          <a:p>
            <a:fld id="{C7EF6242-5249-4B63-ABE4-A8BD3DAAC246}" type="slidenum">
              <a:rPr lang="en-GB" smtClean="0"/>
              <a:t>‹#›</a:t>
            </a:fld>
            <a:endParaRPr lang="en-GB"/>
          </a:p>
        </p:txBody>
      </p:sp>
    </p:spTree>
    <p:extLst>
      <p:ext uri="{BB962C8B-B14F-4D97-AF65-F5344CB8AC3E}">
        <p14:creationId xmlns:p14="http://schemas.microsoft.com/office/powerpoint/2010/main" val="309274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A1B36-2CFA-4DF1-AE15-0E3BE94ED451}"/>
              </a:ext>
            </a:extLst>
          </p:cNvPr>
          <p:cNvSpPr>
            <a:spLocks noGrp="1"/>
          </p:cNvSpPr>
          <p:nvPr>
            <p:ph type="dt" sz="half" idx="10"/>
          </p:nvPr>
        </p:nvSpPr>
        <p:spPr/>
        <p:txBody>
          <a:bodyPr/>
          <a:lstStyle/>
          <a:p>
            <a:fld id="{7F6016E1-5CAB-4658-B79A-82BD6A7FF097}" type="datetimeFigureOut">
              <a:rPr lang="en-GB" smtClean="0"/>
              <a:t>06/05/2022</a:t>
            </a:fld>
            <a:endParaRPr lang="en-GB"/>
          </a:p>
        </p:txBody>
      </p:sp>
      <p:sp>
        <p:nvSpPr>
          <p:cNvPr id="3" name="Footer Placeholder 2">
            <a:extLst>
              <a:ext uri="{FF2B5EF4-FFF2-40B4-BE49-F238E27FC236}">
                <a16:creationId xmlns:a16="http://schemas.microsoft.com/office/drawing/2014/main" id="{1915B224-B8B8-4158-B2E3-7C22F337F4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CAD5BA-D4E2-4926-8918-B82C992426AD}"/>
              </a:ext>
            </a:extLst>
          </p:cNvPr>
          <p:cNvSpPr>
            <a:spLocks noGrp="1"/>
          </p:cNvSpPr>
          <p:nvPr>
            <p:ph type="sldNum" sz="quarter" idx="12"/>
          </p:nvPr>
        </p:nvSpPr>
        <p:spPr/>
        <p:txBody>
          <a:bodyPr/>
          <a:lstStyle/>
          <a:p>
            <a:fld id="{C7EF6242-5249-4B63-ABE4-A8BD3DAAC246}" type="slidenum">
              <a:rPr lang="en-GB" smtClean="0"/>
              <a:t>‹#›</a:t>
            </a:fld>
            <a:endParaRPr lang="en-GB"/>
          </a:p>
        </p:txBody>
      </p:sp>
    </p:spTree>
    <p:extLst>
      <p:ext uri="{BB962C8B-B14F-4D97-AF65-F5344CB8AC3E}">
        <p14:creationId xmlns:p14="http://schemas.microsoft.com/office/powerpoint/2010/main" val="17234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1BDF-249F-4803-A625-A26F695B1A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204FD9-BC2A-4AA8-AC2A-5D24BEF13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43E51D-BED6-4EDC-886D-7C83DEDC6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3F888-6AC6-43A1-B694-CA8E9148CF59}"/>
              </a:ext>
            </a:extLst>
          </p:cNvPr>
          <p:cNvSpPr>
            <a:spLocks noGrp="1"/>
          </p:cNvSpPr>
          <p:nvPr>
            <p:ph type="dt" sz="half" idx="10"/>
          </p:nvPr>
        </p:nvSpPr>
        <p:spPr/>
        <p:txBody>
          <a:bodyPr/>
          <a:lstStyle/>
          <a:p>
            <a:fld id="{7F6016E1-5CAB-4658-B79A-82BD6A7FF097}" type="datetimeFigureOut">
              <a:rPr lang="en-GB" smtClean="0"/>
              <a:t>06/05/2022</a:t>
            </a:fld>
            <a:endParaRPr lang="en-GB"/>
          </a:p>
        </p:txBody>
      </p:sp>
      <p:sp>
        <p:nvSpPr>
          <p:cNvPr id="6" name="Footer Placeholder 5">
            <a:extLst>
              <a:ext uri="{FF2B5EF4-FFF2-40B4-BE49-F238E27FC236}">
                <a16:creationId xmlns:a16="http://schemas.microsoft.com/office/drawing/2014/main" id="{1F59F152-FC35-4C8C-96E6-1EEB5BC5C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61CADA-F643-4984-BF4E-F8BD9C9BA963}"/>
              </a:ext>
            </a:extLst>
          </p:cNvPr>
          <p:cNvSpPr>
            <a:spLocks noGrp="1"/>
          </p:cNvSpPr>
          <p:nvPr>
            <p:ph type="sldNum" sz="quarter" idx="12"/>
          </p:nvPr>
        </p:nvSpPr>
        <p:spPr/>
        <p:txBody>
          <a:bodyPr/>
          <a:lstStyle/>
          <a:p>
            <a:fld id="{C7EF6242-5249-4B63-ABE4-A8BD3DAAC246}" type="slidenum">
              <a:rPr lang="en-GB" smtClean="0"/>
              <a:t>‹#›</a:t>
            </a:fld>
            <a:endParaRPr lang="en-GB"/>
          </a:p>
        </p:txBody>
      </p:sp>
    </p:spTree>
    <p:extLst>
      <p:ext uri="{BB962C8B-B14F-4D97-AF65-F5344CB8AC3E}">
        <p14:creationId xmlns:p14="http://schemas.microsoft.com/office/powerpoint/2010/main" val="12125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E7C1-8F04-4CF9-8C70-A61615673C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69C763-BA22-4825-9AE5-E6AC4292A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67E5E1-1D0B-4302-97D9-016CB7607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16EA6-9394-4CA0-AD25-B71A9C255CE1}"/>
              </a:ext>
            </a:extLst>
          </p:cNvPr>
          <p:cNvSpPr>
            <a:spLocks noGrp="1"/>
          </p:cNvSpPr>
          <p:nvPr>
            <p:ph type="dt" sz="half" idx="10"/>
          </p:nvPr>
        </p:nvSpPr>
        <p:spPr/>
        <p:txBody>
          <a:bodyPr/>
          <a:lstStyle/>
          <a:p>
            <a:fld id="{7F6016E1-5CAB-4658-B79A-82BD6A7FF097}" type="datetimeFigureOut">
              <a:rPr lang="en-GB" smtClean="0"/>
              <a:t>06/05/2022</a:t>
            </a:fld>
            <a:endParaRPr lang="en-GB"/>
          </a:p>
        </p:txBody>
      </p:sp>
      <p:sp>
        <p:nvSpPr>
          <p:cNvPr id="6" name="Footer Placeholder 5">
            <a:extLst>
              <a:ext uri="{FF2B5EF4-FFF2-40B4-BE49-F238E27FC236}">
                <a16:creationId xmlns:a16="http://schemas.microsoft.com/office/drawing/2014/main" id="{743C2859-FD7C-4677-AEB4-C611437845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4437AF-9421-4A27-B18C-13F6F64CD0CB}"/>
              </a:ext>
            </a:extLst>
          </p:cNvPr>
          <p:cNvSpPr>
            <a:spLocks noGrp="1"/>
          </p:cNvSpPr>
          <p:nvPr>
            <p:ph type="sldNum" sz="quarter" idx="12"/>
          </p:nvPr>
        </p:nvSpPr>
        <p:spPr/>
        <p:txBody>
          <a:bodyPr/>
          <a:lstStyle/>
          <a:p>
            <a:fld id="{C7EF6242-5249-4B63-ABE4-A8BD3DAAC246}" type="slidenum">
              <a:rPr lang="en-GB" smtClean="0"/>
              <a:t>‹#›</a:t>
            </a:fld>
            <a:endParaRPr lang="en-GB"/>
          </a:p>
        </p:txBody>
      </p:sp>
    </p:spTree>
    <p:extLst>
      <p:ext uri="{BB962C8B-B14F-4D97-AF65-F5344CB8AC3E}">
        <p14:creationId xmlns:p14="http://schemas.microsoft.com/office/powerpoint/2010/main" val="9443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04FE4-D5F7-43A6-AC05-56CDA869E0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7338C0-E3D9-4BE1-865E-D53ED17F5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06C1D-182B-4E71-9F11-9D5D42077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016E1-5CAB-4658-B79A-82BD6A7FF097}" type="datetimeFigureOut">
              <a:rPr lang="en-GB" smtClean="0"/>
              <a:t>06/05/2022</a:t>
            </a:fld>
            <a:endParaRPr lang="en-GB"/>
          </a:p>
        </p:txBody>
      </p:sp>
      <p:sp>
        <p:nvSpPr>
          <p:cNvPr id="5" name="Footer Placeholder 4">
            <a:extLst>
              <a:ext uri="{FF2B5EF4-FFF2-40B4-BE49-F238E27FC236}">
                <a16:creationId xmlns:a16="http://schemas.microsoft.com/office/drawing/2014/main" id="{4070C0DB-5859-4113-BFFE-0AECE48BCC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B4F761-FF8A-4514-B724-6E064A212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F6242-5249-4B63-ABE4-A8BD3DAAC246}" type="slidenum">
              <a:rPr lang="en-GB" smtClean="0"/>
              <a:t>‹#›</a:t>
            </a:fld>
            <a:endParaRPr lang="en-GB"/>
          </a:p>
        </p:txBody>
      </p:sp>
    </p:spTree>
    <p:extLst>
      <p:ext uri="{BB962C8B-B14F-4D97-AF65-F5344CB8AC3E}">
        <p14:creationId xmlns:p14="http://schemas.microsoft.com/office/powerpoint/2010/main" val="2325809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FECA7-5C51-45A4-89EC-631A23DBDDC6}" type="datetimeFigureOut">
              <a:rPr lang="en-GB" smtClean="0"/>
              <a:t>06/05/2022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AF908-7E19-42C1-8EE1-C9A38C3F870A}" type="slidenum">
              <a:rPr lang="en-GB" smtClean="0"/>
              <a:t>‹#›</a:t>
            </a:fld>
            <a:endParaRPr lang="en-GB"/>
          </a:p>
        </p:txBody>
      </p:sp>
    </p:spTree>
    <p:extLst>
      <p:ext uri="{BB962C8B-B14F-4D97-AF65-F5344CB8AC3E}">
        <p14:creationId xmlns:p14="http://schemas.microsoft.com/office/powerpoint/2010/main" val="2618569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17" Type="http://schemas.openxmlformats.org/officeDocument/2006/relationships/image" Target="../media/image63.png"/><Relationship Id="rId21" Type="http://schemas.openxmlformats.org/officeDocument/2006/relationships/image" Target="../media/image15.png"/><Relationship Id="rId42" Type="http://schemas.openxmlformats.org/officeDocument/2006/relationships/customXml" Target="../ink/ink20.xml"/><Relationship Id="rId63" Type="http://schemas.openxmlformats.org/officeDocument/2006/relationships/image" Target="../media/image36.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4.png"/><Relationship Id="rId170" Type="http://schemas.openxmlformats.org/officeDocument/2006/relationships/customXml" Target="../ink/ink84.xml"/><Relationship Id="rId191" Type="http://schemas.openxmlformats.org/officeDocument/2006/relationships/image" Target="../media/image100.png"/><Relationship Id="rId205" Type="http://schemas.openxmlformats.org/officeDocument/2006/relationships/image" Target="../media/image107.png"/><Relationship Id="rId107" Type="http://schemas.openxmlformats.org/officeDocument/2006/relationships/image" Target="../media/image58.png"/><Relationship Id="rId11" Type="http://schemas.openxmlformats.org/officeDocument/2006/relationships/image" Target="../media/image10.png"/><Relationship Id="rId32" Type="http://schemas.openxmlformats.org/officeDocument/2006/relationships/customXml" Target="../ink/ink15.xml"/><Relationship Id="rId53" Type="http://schemas.openxmlformats.org/officeDocument/2006/relationships/image" Target="../media/image31.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9.png"/><Relationship Id="rId5" Type="http://schemas.openxmlformats.org/officeDocument/2006/relationships/image" Target="../media/image7.png"/><Relationship Id="rId95" Type="http://schemas.openxmlformats.org/officeDocument/2006/relationships/image" Target="../media/image52.png"/><Relationship Id="rId160" Type="http://schemas.openxmlformats.org/officeDocument/2006/relationships/customXml" Target="../ink/ink79.xml"/><Relationship Id="rId181" Type="http://schemas.openxmlformats.org/officeDocument/2006/relationships/image" Target="../media/image95.png"/><Relationship Id="rId216" Type="http://schemas.openxmlformats.org/officeDocument/2006/relationships/customXml" Target="../ink/ink107.xml"/><Relationship Id="rId22" Type="http://schemas.openxmlformats.org/officeDocument/2006/relationships/customXml" Target="../ink/ink10.xml"/><Relationship Id="rId43" Type="http://schemas.openxmlformats.org/officeDocument/2006/relationships/image" Target="../media/image26.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4.png"/><Relationship Id="rId85" Type="http://schemas.openxmlformats.org/officeDocument/2006/relationships/image" Target="../media/image47.png"/><Relationship Id="rId150" Type="http://schemas.openxmlformats.org/officeDocument/2006/relationships/customXml" Target="../ink/ink74.xml"/><Relationship Id="rId171" Type="http://schemas.openxmlformats.org/officeDocument/2006/relationships/image" Target="../media/image90.png"/><Relationship Id="rId192" Type="http://schemas.openxmlformats.org/officeDocument/2006/relationships/customXml" Target="../ink/ink95.xml"/><Relationship Id="rId206" Type="http://schemas.openxmlformats.org/officeDocument/2006/relationships/customXml" Target="../ink/ink102.xml"/><Relationship Id="rId12" Type="http://schemas.openxmlformats.org/officeDocument/2006/relationships/customXml" Target="../ink/ink5.xml"/><Relationship Id="rId33" Type="http://schemas.openxmlformats.org/officeDocument/2006/relationships/image" Target="../media/image21.png"/><Relationship Id="rId108" Type="http://schemas.openxmlformats.org/officeDocument/2006/relationships/customXml" Target="../ink/ink53.xml"/><Relationship Id="rId129" Type="http://schemas.openxmlformats.org/officeDocument/2006/relationships/image" Target="../media/image69.png"/><Relationship Id="rId54" Type="http://schemas.openxmlformats.org/officeDocument/2006/relationships/customXml" Target="../ink/ink26.xml"/><Relationship Id="rId75" Type="http://schemas.openxmlformats.org/officeDocument/2006/relationships/image" Target="../media/image42.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5.png"/><Relationship Id="rId182" Type="http://schemas.openxmlformats.org/officeDocument/2006/relationships/customXml" Target="../ink/ink90.xml"/><Relationship Id="rId217" Type="http://schemas.openxmlformats.org/officeDocument/2006/relationships/image" Target="../media/image113.png"/><Relationship Id="rId6" Type="http://schemas.openxmlformats.org/officeDocument/2006/relationships/customXml" Target="../ink/ink2.xml"/><Relationship Id="rId23" Type="http://schemas.openxmlformats.org/officeDocument/2006/relationships/image" Target="../media/image16.png"/><Relationship Id="rId119" Type="http://schemas.openxmlformats.org/officeDocument/2006/relationships/image" Target="../media/image64.png"/><Relationship Id="rId44" Type="http://schemas.openxmlformats.org/officeDocument/2006/relationships/customXml" Target="../ink/ink21.xml"/><Relationship Id="rId65" Type="http://schemas.openxmlformats.org/officeDocument/2006/relationships/image" Target="../media/image37.png"/><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80.png"/><Relationship Id="rId172" Type="http://schemas.openxmlformats.org/officeDocument/2006/relationships/customXml" Target="../ink/ink85.xml"/><Relationship Id="rId193" Type="http://schemas.openxmlformats.org/officeDocument/2006/relationships/image" Target="../media/image101.png"/><Relationship Id="rId207" Type="http://schemas.openxmlformats.org/officeDocument/2006/relationships/image" Target="../media/image108.png"/><Relationship Id="rId13" Type="http://schemas.openxmlformats.org/officeDocument/2006/relationships/image" Target="../media/image11.png"/><Relationship Id="rId109" Type="http://schemas.openxmlformats.org/officeDocument/2006/relationships/image" Target="../media/image59.png"/><Relationship Id="rId34" Type="http://schemas.openxmlformats.org/officeDocument/2006/relationships/customXml" Target="../ink/ink16.xml"/><Relationship Id="rId55" Type="http://schemas.openxmlformats.org/officeDocument/2006/relationships/image" Target="../media/image32.png"/><Relationship Id="rId76" Type="http://schemas.openxmlformats.org/officeDocument/2006/relationships/customXml" Target="../ink/ink37.xml"/><Relationship Id="rId97" Type="http://schemas.openxmlformats.org/officeDocument/2006/relationships/image" Target="../media/image53.png"/><Relationship Id="rId120" Type="http://schemas.openxmlformats.org/officeDocument/2006/relationships/customXml" Target="../ink/ink59.xml"/><Relationship Id="rId141" Type="http://schemas.openxmlformats.org/officeDocument/2006/relationships/image" Target="../media/image75.png"/><Relationship Id="rId7" Type="http://schemas.openxmlformats.org/officeDocument/2006/relationships/image" Target="../media/image8.png"/><Relationship Id="rId162" Type="http://schemas.openxmlformats.org/officeDocument/2006/relationships/customXml" Target="../ink/ink80.xml"/><Relationship Id="rId183" Type="http://schemas.openxmlformats.org/officeDocument/2006/relationships/image" Target="../media/image96.png"/><Relationship Id="rId218" Type="http://schemas.openxmlformats.org/officeDocument/2006/relationships/customXml" Target="../ink/ink108.xml"/><Relationship Id="rId24" Type="http://schemas.openxmlformats.org/officeDocument/2006/relationships/customXml" Target="../ink/ink11.xml"/><Relationship Id="rId45" Type="http://schemas.openxmlformats.org/officeDocument/2006/relationships/image" Target="../media/image27.png"/><Relationship Id="rId66" Type="http://schemas.openxmlformats.org/officeDocument/2006/relationships/customXml" Target="../ink/ink32.xml"/><Relationship Id="rId87" Type="http://schemas.openxmlformats.org/officeDocument/2006/relationships/image" Target="../media/image48.png"/><Relationship Id="rId110" Type="http://schemas.openxmlformats.org/officeDocument/2006/relationships/customXml" Target="../ink/ink54.xml"/><Relationship Id="rId131" Type="http://schemas.openxmlformats.org/officeDocument/2006/relationships/image" Target="../media/image70.png"/><Relationship Id="rId152" Type="http://schemas.openxmlformats.org/officeDocument/2006/relationships/customXml" Target="../ink/ink75.xml"/><Relationship Id="rId173" Type="http://schemas.openxmlformats.org/officeDocument/2006/relationships/image" Target="../media/image91.png"/><Relationship Id="rId194" Type="http://schemas.openxmlformats.org/officeDocument/2006/relationships/customXml" Target="../ink/ink96.xml"/><Relationship Id="rId208" Type="http://schemas.openxmlformats.org/officeDocument/2006/relationships/customXml" Target="../ink/ink103.xml"/><Relationship Id="rId14" Type="http://schemas.openxmlformats.org/officeDocument/2006/relationships/customXml" Target="../ink/ink6.xml"/><Relationship Id="rId35" Type="http://schemas.openxmlformats.org/officeDocument/2006/relationships/image" Target="../media/image22.png"/><Relationship Id="rId56" Type="http://schemas.openxmlformats.org/officeDocument/2006/relationships/customXml" Target="../ink/ink27.xml"/><Relationship Id="rId77" Type="http://schemas.openxmlformats.org/officeDocument/2006/relationships/image" Target="../media/image43.png"/><Relationship Id="rId100" Type="http://schemas.openxmlformats.org/officeDocument/2006/relationships/customXml" Target="../ink/ink49.xml"/><Relationship Id="rId8" Type="http://schemas.openxmlformats.org/officeDocument/2006/relationships/customXml" Target="../ink/ink3.xml"/><Relationship Id="rId51" Type="http://schemas.openxmlformats.org/officeDocument/2006/relationships/image" Target="../media/image30.png"/><Relationship Id="rId72" Type="http://schemas.openxmlformats.org/officeDocument/2006/relationships/customXml" Target="../ink/ink35.xml"/><Relationship Id="rId93" Type="http://schemas.openxmlformats.org/officeDocument/2006/relationships/image" Target="../media/image51.png"/><Relationship Id="rId98" Type="http://schemas.openxmlformats.org/officeDocument/2006/relationships/customXml" Target="../ink/ink48.xml"/><Relationship Id="rId121" Type="http://schemas.openxmlformats.org/officeDocument/2006/relationships/image" Target="../media/image65.png"/><Relationship Id="rId142" Type="http://schemas.openxmlformats.org/officeDocument/2006/relationships/customXml" Target="../ink/ink70.xml"/><Relationship Id="rId163" Type="http://schemas.openxmlformats.org/officeDocument/2006/relationships/image" Target="../media/image86.png"/><Relationship Id="rId184" Type="http://schemas.openxmlformats.org/officeDocument/2006/relationships/customXml" Target="../ink/ink91.xml"/><Relationship Id="rId189" Type="http://schemas.openxmlformats.org/officeDocument/2006/relationships/image" Target="../media/image99.png"/><Relationship Id="rId219" Type="http://schemas.openxmlformats.org/officeDocument/2006/relationships/image" Target="../media/image114.png"/><Relationship Id="rId3" Type="http://schemas.openxmlformats.org/officeDocument/2006/relationships/image" Target="../media/image6.png"/><Relationship Id="rId214" Type="http://schemas.openxmlformats.org/officeDocument/2006/relationships/customXml" Target="../ink/ink106.xml"/><Relationship Id="rId25" Type="http://schemas.openxmlformats.org/officeDocument/2006/relationships/image" Target="../media/image17.png"/><Relationship Id="rId46" Type="http://schemas.openxmlformats.org/officeDocument/2006/relationships/customXml" Target="../ink/ink22.xml"/><Relationship Id="rId67" Type="http://schemas.openxmlformats.org/officeDocument/2006/relationships/image" Target="../media/image38.png"/><Relationship Id="rId116" Type="http://schemas.openxmlformats.org/officeDocument/2006/relationships/customXml" Target="../ink/ink57.xml"/><Relationship Id="rId137" Type="http://schemas.openxmlformats.org/officeDocument/2006/relationships/image" Target="../media/image73.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5.png"/><Relationship Id="rId62" Type="http://schemas.openxmlformats.org/officeDocument/2006/relationships/customXml" Target="../ink/ink30.xml"/><Relationship Id="rId83" Type="http://schemas.openxmlformats.org/officeDocument/2006/relationships/image" Target="../media/image46.png"/><Relationship Id="rId88" Type="http://schemas.openxmlformats.org/officeDocument/2006/relationships/customXml" Target="../ink/ink43.xml"/><Relationship Id="rId111" Type="http://schemas.openxmlformats.org/officeDocument/2006/relationships/image" Target="../media/image60.png"/><Relationship Id="rId132" Type="http://schemas.openxmlformats.org/officeDocument/2006/relationships/customXml" Target="../ink/ink65.xml"/><Relationship Id="rId153" Type="http://schemas.openxmlformats.org/officeDocument/2006/relationships/image" Target="../media/image81.png"/><Relationship Id="rId174" Type="http://schemas.openxmlformats.org/officeDocument/2006/relationships/customXml" Target="../ink/ink86.xml"/><Relationship Id="rId179" Type="http://schemas.openxmlformats.org/officeDocument/2006/relationships/image" Target="../media/image94.png"/><Relationship Id="rId195" Type="http://schemas.openxmlformats.org/officeDocument/2006/relationships/image" Target="../media/image102.png"/><Relationship Id="rId209" Type="http://schemas.openxmlformats.org/officeDocument/2006/relationships/image" Target="../media/image109.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15" Type="http://schemas.openxmlformats.org/officeDocument/2006/relationships/image" Target="../media/image12.png"/><Relationship Id="rId36" Type="http://schemas.openxmlformats.org/officeDocument/2006/relationships/customXml" Target="../ink/ink17.xml"/><Relationship Id="rId57" Type="http://schemas.openxmlformats.org/officeDocument/2006/relationships/image" Target="../media/image33.png"/><Relationship Id="rId106" Type="http://schemas.openxmlformats.org/officeDocument/2006/relationships/customXml" Target="../ink/ink52.xml"/><Relationship Id="rId127" Type="http://schemas.openxmlformats.org/officeDocument/2006/relationships/image" Target="../media/image68.png"/><Relationship Id="rId10" Type="http://schemas.openxmlformats.org/officeDocument/2006/relationships/customXml" Target="../ink/ink4.xml"/><Relationship Id="rId31" Type="http://schemas.openxmlformats.org/officeDocument/2006/relationships/image" Target="../media/image20.png"/><Relationship Id="rId52" Type="http://schemas.openxmlformats.org/officeDocument/2006/relationships/customXml" Target="../ink/ink25.xml"/><Relationship Id="rId73" Type="http://schemas.openxmlformats.org/officeDocument/2006/relationships/image" Target="../media/image41.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4.png"/><Relationship Id="rId101" Type="http://schemas.openxmlformats.org/officeDocument/2006/relationships/image" Target="../media/image55.png"/><Relationship Id="rId122" Type="http://schemas.openxmlformats.org/officeDocument/2006/relationships/customXml" Target="../ink/ink60.xml"/><Relationship Id="rId143" Type="http://schemas.openxmlformats.org/officeDocument/2006/relationships/image" Target="../media/image76.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9.png"/><Relationship Id="rId185" Type="http://schemas.openxmlformats.org/officeDocument/2006/relationships/image" Target="../media/image97.png"/><Relationship Id="rId4" Type="http://schemas.openxmlformats.org/officeDocument/2006/relationships/customXml" Target="../ink/ink1.xml"/><Relationship Id="rId9" Type="http://schemas.openxmlformats.org/officeDocument/2006/relationships/image" Target="../media/image9.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12.png"/><Relationship Id="rId26" Type="http://schemas.openxmlformats.org/officeDocument/2006/relationships/customXml" Target="../ink/ink12.xml"/><Relationship Id="rId47" Type="http://schemas.openxmlformats.org/officeDocument/2006/relationships/image" Target="../media/image28.png"/><Relationship Id="rId68" Type="http://schemas.openxmlformats.org/officeDocument/2006/relationships/customXml" Target="../ink/ink33.xml"/><Relationship Id="rId89" Type="http://schemas.openxmlformats.org/officeDocument/2006/relationships/image" Target="../media/image49.png"/><Relationship Id="rId112" Type="http://schemas.openxmlformats.org/officeDocument/2006/relationships/customXml" Target="../ink/ink55.xml"/><Relationship Id="rId133" Type="http://schemas.openxmlformats.org/officeDocument/2006/relationships/image" Target="../media/image71.png"/><Relationship Id="rId154" Type="http://schemas.openxmlformats.org/officeDocument/2006/relationships/customXml" Target="../ink/ink76.xml"/><Relationship Id="rId175" Type="http://schemas.openxmlformats.org/officeDocument/2006/relationships/image" Target="../media/image92.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5.png"/><Relationship Id="rId37" Type="http://schemas.openxmlformats.org/officeDocument/2006/relationships/image" Target="../media/image23.png"/><Relationship Id="rId58" Type="http://schemas.openxmlformats.org/officeDocument/2006/relationships/customXml" Target="../ink/ink28.xml"/><Relationship Id="rId79" Type="http://schemas.openxmlformats.org/officeDocument/2006/relationships/image" Target="../media/image44.png"/><Relationship Id="rId102" Type="http://schemas.openxmlformats.org/officeDocument/2006/relationships/customXml" Target="../ink/ink50.xml"/><Relationship Id="rId123" Type="http://schemas.openxmlformats.org/officeDocument/2006/relationships/image" Target="../media/image66.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7.png"/><Relationship Id="rId186" Type="http://schemas.openxmlformats.org/officeDocument/2006/relationships/customXml" Target="../ink/ink92.xml"/><Relationship Id="rId211" Type="http://schemas.openxmlformats.org/officeDocument/2006/relationships/image" Target="../media/image110.png"/><Relationship Id="rId27" Type="http://schemas.openxmlformats.org/officeDocument/2006/relationships/image" Target="../media/image18.png"/><Relationship Id="rId48" Type="http://schemas.openxmlformats.org/officeDocument/2006/relationships/customXml" Target="../ink/ink23.xml"/><Relationship Id="rId69" Type="http://schemas.openxmlformats.org/officeDocument/2006/relationships/image" Target="../media/image39.png"/><Relationship Id="rId113" Type="http://schemas.openxmlformats.org/officeDocument/2006/relationships/image" Target="../media/image61.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82.png"/><Relationship Id="rId176" Type="http://schemas.openxmlformats.org/officeDocument/2006/relationships/customXml" Target="../ink/ink87.xml"/><Relationship Id="rId197" Type="http://schemas.openxmlformats.org/officeDocument/2006/relationships/image" Target="../media/image103.png"/><Relationship Id="rId201" Type="http://schemas.openxmlformats.org/officeDocument/2006/relationships/image" Target="../media/image105.png"/><Relationship Id="rId222" Type="http://schemas.openxmlformats.org/officeDocument/2006/relationships/customXml" Target="../ink/ink110.xml"/><Relationship Id="rId17" Type="http://schemas.openxmlformats.org/officeDocument/2006/relationships/image" Target="../media/image13.png"/><Relationship Id="rId38" Type="http://schemas.openxmlformats.org/officeDocument/2006/relationships/customXml" Target="../ink/ink18.xml"/><Relationship Id="rId59" Type="http://schemas.openxmlformats.org/officeDocument/2006/relationships/image" Target="../media/image34.png"/><Relationship Id="rId103" Type="http://schemas.openxmlformats.org/officeDocument/2006/relationships/image" Target="../media/image56.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50.png"/><Relationship Id="rId145" Type="http://schemas.openxmlformats.org/officeDocument/2006/relationships/image" Target="../media/image77.png"/><Relationship Id="rId166" Type="http://schemas.openxmlformats.org/officeDocument/2006/relationships/customXml" Target="../ink/ink82.xml"/><Relationship Id="rId187" Type="http://schemas.openxmlformats.org/officeDocument/2006/relationships/image" Target="../media/image98.png"/><Relationship Id="rId1" Type="http://schemas.openxmlformats.org/officeDocument/2006/relationships/slideLayout" Target="../slideLayouts/slideLayout13.xml"/><Relationship Id="rId212" Type="http://schemas.openxmlformats.org/officeDocument/2006/relationships/customXml" Target="../ink/ink105.xml"/><Relationship Id="rId28" Type="http://schemas.openxmlformats.org/officeDocument/2006/relationships/customXml" Target="../ink/ink13.xml"/><Relationship Id="rId49" Type="http://schemas.openxmlformats.org/officeDocument/2006/relationships/image" Target="../media/image29.png"/><Relationship Id="rId114" Type="http://schemas.openxmlformats.org/officeDocument/2006/relationships/customXml" Target="../ink/ink56.xml"/><Relationship Id="rId60" Type="http://schemas.openxmlformats.org/officeDocument/2006/relationships/customXml" Target="../ink/ink29.xml"/><Relationship Id="rId81" Type="http://schemas.openxmlformats.org/officeDocument/2006/relationships/image" Target="../media/image45.png"/><Relationship Id="rId135" Type="http://schemas.openxmlformats.org/officeDocument/2006/relationships/image" Target="../media/image72.png"/><Relationship Id="rId156" Type="http://schemas.openxmlformats.org/officeDocument/2006/relationships/customXml" Target="../ink/ink77.xml"/><Relationship Id="rId177" Type="http://schemas.openxmlformats.org/officeDocument/2006/relationships/image" Target="../media/image93.png"/><Relationship Id="rId198" Type="http://schemas.openxmlformats.org/officeDocument/2006/relationships/customXml" Target="../ink/ink98.xml"/><Relationship Id="rId202" Type="http://schemas.openxmlformats.org/officeDocument/2006/relationships/customXml" Target="../ink/ink100.xml"/><Relationship Id="rId223" Type="http://schemas.openxmlformats.org/officeDocument/2006/relationships/image" Target="../media/image116.png"/><Relationship Id="rId18" Type="http://schemas.openxmlformats.org/officeDocument/2006/relationships/customXml" Target="../ink/ink8.xml"/><Relationship Id="rId39" Type="http://schemas.openxmlformats.org/officeDocument/2006/relationships/image" Target="../media/image24.png"/><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7.png"/><Relationship Id="rId146" Type="http://schemas.openxmlformats.org/officeDocument/2006/relationships/customXml" Target="../ink/ink72.xml"/><Relationship Id="rId167" Type="http://schemas.openxmlformats.org/officeDocument/2006/relationships/image" Target="../media/image88.png"/><Relationship Id="rId188" Type="http://schemas.openxmlformats.org/officeDocument/2006/relationships/customXml" Target="../ink/ink93.xml"/><Relationship Id="rId71" Type="http://schemas.openxmlformats.org/officeDocument/2006/relationships/image" Target="../media/image40.png"/><Relationship Id="rId92" Type="http://schemas.openxmlformats.org/officeDocument/2006/relationships/customXml" Target="../ink/ink45.xml"/><Relationship Id="rId213" Type="http://schemas.openxmlformats.org/officeDocument/2006/relationships/image" Target="../media/image111.png"/><Relationship Id="rId2" Type="http://schemas.openxmlformats.org/officeDocument/2006/relationships/notesSlide" Target="../notesSlides/notesSlide3.xml"/><Relationship Id="rId29" Type="http://schemas.openxmlformats.org/officeDocument/2006/relationships/image" Target="../media/image19.png"/><Relationship Id="rId40" Type="http://schemas.openxmlformats.org/officeDocument/2006/relationships/customXml" Target="../ink/ink19.xml"/><Relationship Id="rId115" Type="http://schemas.openxmlformats.org/officeDocument/2006/relationships/image" Target="../media/image62.png"/><Relationship Id="rId136" Type="http://schemas.openxmlformats.org/officeDocument/2006/relationships/customXml" Target="../ink/ink67.xml"/><Relationship Id="rId157" Type="http://schemas.openxmlformats.org/officeDocument/2006/relationships/image" Target="../media/image83.png"/><Relationship Id="rId178" Type="http://schemas.openxmlformats.org/officeDocument/2006/relationships/customXml" Target="../ink/ink88.xml"/><Relationship Id="rId61" Type="http://schemas.openxmlformats.org/officeDocument/2006/relationships/image" Target="../media/image35.png"/><Relationship Id="rId82" Type="http://schemas.openxmlformats.org/officeDocument/2006/relationships/customXml" Target="../ink/ink40.xml"/><Relationship Id="rId199" Type="http://schemas.openxmlformats.org/officeDocument/2006/relationships/image" Target="../media/image104.png"/><Relationship Id="rId203" Type="http://schemas.openxmlformats.org/officeDocument/2006/relationships/image" Target="../media/image106.png"/><Relationship Id="rId19" Type="http://schemas.openxmlformats.org/officeDocument/2006/relationships/image" Target="../media/image14.png"/><Relationship Id="rId30" Type="http://schemas.openxmlformats.org/officeDocument/2006/relationships/customXml" Target="../ink/ink14.xml"/><Relationship Id="rId105" Type="http://schemas.openxmlformats.org/officeDocument/2006/relationships/image" Target="../media/image57.png"/><Relationship Id="rId126" Type="http://schemas.openxmlformats.org/officeDocument/2006/relationships/customXml" Target="../ink/ink62.xml"/><Relationship Id="rId147" Type="http://schemas.openxmlformats.org/officeDocument/2006/relationships/image" Target="../media/image78.png"/><Relationship Id="rId168" Type="http://schemas.openxmlformats.org/officeDocument/2006/relationships/customXml" Target="../ink/ink8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37A1-857C-4FC2-A32C-F7CA58E72D95}"/>
              </a:ext>
            </a:extLst>
          </p:cNvPr>
          <p:cNvSpPr>
            <a:spLocks noGrp="1"/>
          </p:cNvSpPr>
          <p:nvPr>
            <p:ph type="title"/>
          </p:nvPr>
        </p:nvSpPr>
        <p:spPr>
          <a:xfrm>
            <a:off x="100977" y="365125"/>
            <a:ext cx="11252823" cy="1325563"/>
          </a:xfrm>
        </p:spPr>
        <p:txBody>
          <a:bodyPr>
            <a:normAutofit fontScale="90000"/>
          </a:bodyPr>
          <a:lstStyle/>
          <a:p>
            <a:pPr algn="ctr"/>
            <a:r>
              <a:rPr lang="en-GB" dirty="0">
                <a:latin typeface="Calibri" panose="020F0502020204030204" pitchFamily="34" charset="0"/>
                <a:cs typeface="Calibri" panose="020F0502020204030204" pitchFamily="34" charset="0"/>
              </a:rPr>
              <a:t>Do now: What’s the question?</a:t>
            </a:r>
            <a:br>
              <a:rPr lang="en-GB" dirty="0">
                <a:latin typeface="Calibri" panose="020F0502020204030204" pitchFamily="34" charset="0"/>
                <a:cs typeface="Calibri" panose="020F0502020204030204" pitchFamily="34" charset="0"/>
              </a:rPr>
            </a:br>
            <a:br>
              <a:rPr lang="en-GB" dirty="0"/>
            </a:br>
            <a:r>
              <a:rPr lang="en-GB" sz="3200" i="1" dirty="0">
                <a:latin typeface="Calibri" panose="020F0502020204030204" pitchFamily="34" charset="0"/>
                <a:cs typeface="Calibri" panose="020F0502020204030204" pitchFamily="34" charset="0"/>
              </a:rPr>
              <a:t>Come up with THREE questions that match with a correct ‘answer’ below.</a:t>
            </a:r>
            <a:endParaRPr lang="en-GB" i="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8A68F24-87E0-4E8F-B88D-9DB3EB3D5112}"/>
              </a:ext>
            </a:extLst>
          </p:cNvPr>
          <p:cNvSpPr>
            <a:spLocks noGrp="1"/>
          </p:cNvSpPr>
          <p:nvPr>
            <p:ph idx="1"/>
          </p:nvPr>
        </p:nvSpPr>
        <p:spPr>
          <a:xfrm>
            <a:off x="392687" y="2675881"/>
            <a:ext cx="11106968" cy="3916207"/>
          </a:xfrm>
        </p:spPr>
        <p:txBody>
          <a:bodyPr>
            <a:normAutofit/>
          </a:bodyPr>
          <a:lstStyle/>
          <a:p>
            <a:pPr marL="0" indent="0" algn="ctr">
              <a:buNone/>
            </a:pPr>
            <a:r>
              <a:rPr lang="en-GB" sz="2600" dirty="0">
                <a:latin typeface="Calibri" panose="020F0502020204030204" pitchFamily="34" charset="0"/>
                <a:cs typeface="Calibri" panose="020F0502020204030204" pitchFamily="34" charset="0"/>
              </a:rPr>
              <a:t>Malcolm III                                    Edgar the </a:t>
            </a:r>
            <a:r>
              <a:rPr lang="en-GB" sz="2600" dirty="0" err="1">
                <a:latin typeface="Calibri" panose="020F0502020204030204" pitchFamily="34" charset="0"/>
                <a:cs typeface="Calibri" panose="020F0502020204030204" pitchFamily="34" charset="0"/>
              </a:rPr>
              <a:t>Aetheling</a:t>
            </a:r>
            <a:r>
              <a:rPr lang="en-GB" sz="2600" dirty="0">
                <a:latin typeface="Calibri" panose="020F0502020204030204" pitchFamily="34" charset="0"/>
                <a:cs typeface="Calibri" panose="020F0502020204030204" pitchFamily="34" charset="0"/>
              </a:rPr>
              <a:t>                             Abernethy</a:t>
            </a:r>
          </a:p>
          <a:p>
            <a:pPr marL="0" indent="0" algn="ctr">
              <a:buNone/>
            </a:pPr>
            <a:endParaRPr lang="en-GB" sz="2600" dirty="0">
              <a:latin typeface="Calibri" panose="020F0502020204030204" pitchFamily="34" charset="0"/>
              <a:cs typeface="Calibri" panose="020F0502020204030204" pitchFamily="34" charset="0"/>
            </a:endParaRPr>
          </a:p>
          <a:p>
            <a:pPr marL="0" indent="0" algn="ctr">
              <a:buNone/>
            </a:pPr>
            <a:r>
              <a:rPr lang="en-GB" sz="2600" dirty="0">
                <a:latin typeface="Calibri" panose="020F0502020204030204" pitchFamily="34" charset="0"/>
                <a:cs typeface="Calibri" panose="020F0502020204030204" pitchFamily="34" charset="0"/>
              </a:rPr>
              <a:t>Margaret of Wessex                                 Duncan              </a:t>
            </a:r>
          </a:p>
          <a:p>
            <a:pPr marL="0" indent="0" algn="ctr">
              <a:buNone/>
            </a:pPr>
            <a:endParaRPr lang="en-GB" sz="2600" dirty="0">
              <a:latin typeface="Calibri" panose="020F0502020204030204" pitchFamily="34" charset="0"/>
              <a:cs typeface="Calibri" panose="020F0502020204030204" pitchFamily="34" charset="0"/>
            </a:endParaRPr>
          </a:p>
          <a:p>
            <a:pPr marL="514350" indent="-514350" algn="ctr">
              <a:buAutoNum type="arabicPlain" startAt="1068"/>
            </a:pPr>
            <a:r>
              <a:rPr lang="en-GB" sz="2600" dirty="0">
                <a:latin typeface="Calibri" panose="020F0502020204030204" pitchFamily="34" charset="0"/>
                <a:cs typeface="Calibri" panose="020F0502020204030204" pitchFamily="34" charset="0"/>
              </a:rPr>
              <a:t>                             1071                              1079                                       1087             </a:t>
            </a:r>
          </a:p>
          <a:p>
            <a:pPr marL="0" indent="0" algn="ctr">
              <a:buNone/>
            </a:pPr>
            <a:r>
              <a:rPr lang="en-GB" sz="2600" dirty="0">
                <a:latin typeface="Calibri" panose="020F0502020204030204" pitchFamily="34" charset="0"/>
                <a:cs typeface="Calibri" panose="020F0502020204030204" pitchFamily="34" charset="0"/>
              </a:rPr>
              <a:t>  </a:t>
            </a:r>
          </a:p>
          <a:p>
            <a:pPr marL="0" indent="0" algn="ctr">
              <a:buNone/>
            </a:pPr>
            <a:r>
              <a:rPr lang="en-GB" sz="2600" dirty="0">
                <a:latin typeface="Calibri" panose="020F0502020204030204" pitchFamily="34" charset="0"/>
                <a:cs typeface="Calibri" panose="020F0502020204030204" pitchFamily="34" charset="0"/>
              </a:rPr>
              <a:t>                Alnwick                        William Rufus (II)                     1093          </a:t>
            </a:r>
            <a:r>
              <a:rPr lang="en-GB" dirty="0"/>
              <a:t>        </a:t>
            </a:r>
          </a:p>
        </p:txBody>
      </p:sp>
    </p:spTree>
    <p:extLst>
      <p:ext uri="{BB962C8B-B14F-4D97-AF65-F5344CB8AC3E}">
        <p14:creationId xmlns:p14="http://schemas.microsoft.com/office/powerpoint/2010/main" val="70242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Image result for Britain map ">
            <a:extLst>
              <a:ext uri="{FF2B5EF4-FFF2-40B4-BE49-F238E27FC236}">
                <a16:creationId xmlns:a16="http://schemas.microsoft.com/office/drawing/2014/main" id="{27B9F464-F17D-44F7-9D7B-1F1428F7A2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4452" y="915886"/>
            <a:ext cx="3721138" cy="5786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7574" y="-27700"/>
            <a:ext cx="11900848" cy="900751"/>
          </a:xfrm>
        </p:spPr>
        <p:txBody>
          <a:bodyPr>
            <a:noAutofit/>
          </a:bodyPr>
          <a:lstStyle/>
          <a:p>
            <a:pPr algn="ctr"/>
            <a:r>
              <a:rPr lang="en-GB" sz="3000" dirty="0">
                <a:latin typeface="Calibri" panose="020F0502020204030204" pitchFamily="34" charset="0"/>
                <a:cs typeface="Calibri" panose="020F0502020204030204" pitchFamily="34" charset="0"/>
              </a:rPr>
              <a:t>Finding evidence for our enquiry: </a:t>
            </a:r>
            <a:r>
              <a:rPr lang="en-GB" sz="3000" i="1" dirty="0">
                <a:latin typeface="Calibri" panose="020F0502020204030204" pitchFamily="34" charset="0"/>
                <a:cs typeface="Calibri" panose="020F0502020204030204" pitchFamily="34" charset="0"/>
              </a:rPr>
              <a:t>When did the Normans complete their conquest?</a:t>
            </a:r>
            <a:endParaRPr lang="en-GB" sz="3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359857" y="1071349"/>
            <a:ext cx="5650173" cy="5786651"/>
          </a:xfrm>
        </p:spPr>
        <p:txBody>
          <a:bodyPr>
            <a:normAutofit/>
          </a:bodyPr>
          <a:lstStyle/>
          <a:p>
            <a:pPr marL="0" indent="0" algn="ctr">
              <a:buNone/>
            </a:pPr>
            <a:r>
              <a:rPr lang="en-GB" sz="1800" b="1" dirty="0">
                <a:latin typeface="Calibri" panose="020F0502020204030204" pitchFamily="34" charset="0"/>
                <a:cs typeface="Calibri" panose="020F0502020204030204" pitchFamily="34" charset="0"/>
              </a:rPr>
              <a:t>The Norman Conquest and WALES, 1066–1097</a:t>
            </a:r>
          </a:p>
          <a:p>
            <a:pPr marL="0" indent="0" algn="ctr">
              <a:buNone/>
            </a:pPr>
            <a:endParaRPr lang="en-GB" sz="1800" dirty="0">
              <a:latin typeface="Calibri" panose="020F0502020204030204" pitchFamily="34" charset="0"/>
              <a:cs typeface="Calibri" panose="020F0502020204030204" pitchFamily="34" charset="0"/>
            </a:endParaRPr>
          </a:p>
          <a:p>
            <a:pPr marL="457200" indent="-457200" algn="ctr">
              <a:buAutoNum type="arabicParenR"/>
            </a:pPr>
            <a:r>
              <a:rPr lang="en-GB" sz="1800" dirty="0">
                <a:latin typeface="Calibri" panose="020F0502020204030204" pitchFamily="34" charset="0"/>
                <a:cs typeface="Calibri" panose="020F0502020204030204" pitchFamily="34" charset="0"/>
              </a:rPr>
              <a:t>Continue the annotation of your own version of the map to show the border region of England and Wales.</a:t>
            </a:r>
          </a:p>
          <a:p>
            <a:pPr marL="457200" indent="-457200" algn="ctr">
              <a:buAutoNum type="arabicParenR"/>
            </a:pPr>
            <a:r>
              <a:rPr lang="en-GB" sz="1800" dirty="0">
                <a:latin typeface="Calibri" panose="020F0502020204030204" pitchFamily="34" charset="0"/>
                <a:cs typeface="Calibri" panose="020F0502020204030204" pitchFamily="34" charset="0"/>
              </a:rPr>
              <a:t>Link the area near Wales on your map to the nearest notes box on the sheet with an arrow.</a:t>
            </a:r>
          </a:p>
          <a:p>
            <a:pPr marL="457200" indent="-457200" algn="ctr">
              <a:buAutoNum type="arabicParenR"/>
            </a:pPr>
            <a:r>
              <a:rPr lang="en-GB" sz="1800" dirty="0">
                <a:latin typeface="Calibri" panose="020F0502020204030204" pitchFamily="34" charset="0"/>
                <a:cs typeface="Calibri" panose="020F0502020204030204" pitchFamily="34" charset="0"/>
              </a:rPr>
              <a:t>Write a summary explaining what you have found out from the sources that helps you to answer the enquiry question (your evidence). Think about the following:</a:t>
            </a:r>
          </a:p>
          <a:p>
            <a:pPr marL="0" indent="0" algn="ctr">
              <a:buNone/>
            </a:pPr>
            <a:r>
              <a:rPr lang="en-GB" sz="1800" dirty="0">
                <a:latin typeface="Calibri" panose="020F0502020204030204" pitchFamily="34" charset="0"/>
                <a:cs typeface="Calibri" panose="020F0502020204030204" pitchFamily="34" charset="0"/>
              </a:rPr>
              <a:t>	- What had William I and William II achieved?</a:t>
            </a:r>
          </a:p>
          <a:p>
            <a:pPr marL="0" indent="0" algn="ctr">
              <a:buNone/>
            </a:pPr>
            <a:r>
              <a:rPr lang="en-GB" sz="1800" dirty="0">
                <a:latin typeface="Calibri" panose="020F0502020204030204" pitchFamily="34" charset="0"/>
                <a:cs typeface="Calibri" panose="020F0502020204030204" pitchFamily="34" charset="0"/>
              </a:rPr>
              <a:t> 	- But what problems still remained? </a:t>
            </a:r>
          </a:p>
          <a:p>
            <a:pPr marL="0" indent="0" algn="ctr">
              <a:buNone/>
            </a:pPr>
            <a:r>
              <a:rPr lang="en-GB" sz="1800" dirty="0">
                <a:latin typeface="Calibri" panose="020F0502020204030204" pitchFamily="34" charset="0"/>
                <a:cs typeface="Calibri" panose="020F0502020204030204" pitchFamily="34" charset="0"/>
              </a:rPr>
              <a:t>	- How far does this evidence help us to answer 	the enquiry question?</a:t>
            </a:r>
          </a:p>
        </p:txBody>
      </p:sp>
      <p:sp>
        <p:nvSpPr>
          <p:cNvPr id="6" name="5-Point Star 5"/>
          <p:cNvSpPr/>
          <p:nvPr/>
        </p:nvSpPr>
        <p:spPr>
          <a:xfrm>
            <a:off x="4440976" y="6310041"/>
            <a:ext cx="259307" cy="2729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5-Point Star 6"/>
          <p:cNvSpPr/>
          <p:nvPr/>
        </p:nvSpPr>
        <p:spPr>
          <a:xfrm>
            <a:off x="4336497" y="5774830"/>
            <a:ext cx="259307" cy="272955"/>
          </a:xfrm>
          <a:prstGeom prst="star5">
            <a:avLst>
              <a:gd name="adj" fmla="val 19098"/>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Flowchart: Connector 9"/>
          <p:cNvSpPr/>
          <p:nvPr/>
        </p:nvSpPr>
        <p:spPr>
          <a:xfrm flipV="1">
            <a:off x="4868220" y="6018662"/>
            <a:ext cx="45719" cy="4776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Flowchart: Connector 10"/>
          <p:cNvSpPr/>
          <p:nvPr/>
        </p:nvSpPr>
        <p:spPr>
          <a:xfrm flipV="1">
            <a:off x="4354162" y="5529394"/>
            <a:ext cx="45719" cy="465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4" name="Picture 3"/>
          <p:cNvPicPr>
            <a:picLocks noChangeAspect="1"/>
          </p:cNvPicPr>
          <p:nvPr/>
        </p:nvPicPr>
        <p:blipFill>
          <a:blip r:embed="rId4"/>
          <a:stretch>
            <a:fillRect/>
          </a:stretch>
        </p:blipFill>
        <p:spPr>
          <a:xfrm>
            <a:off x="3151194" y="6264322"/>
            <a:ext cx="45719" cy="45719"/>
          </a:xfrm>
          <a:prstGeom prst="rect">
            <a:avLst/>
          </a:prstGeom>
        </p:spPr>
      </p:pic>
      <p:sp>
        <p:nvSpPr>
          <p:cNvPr id="12" name="Flowchart: Connector 11"/>
          <p:cNvSpPr/>
          <p:nvPr/>
        </p:nvSpPr>
        <p:spPr>
          <a:xfrm flipV="1">
            <a:off x="4069607" y="5728312"/>
            <a:ext cx="45719" cy="465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TextBox 7"/>
          <p:cNvSpPr txBox="1"/>
          <p:nvPr/>
        </p:nvSpPr>
        <p:spPr>
          <a:xfrm>
            <a:off x="3723630" y="4929581"/>
            <a:ext cx="1886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pic>
        <p:nvPicPr>
          <p:cNvPr id="17" name="Picture 16"/>
          <p:cNvPicPr>
            <a:picLocks noChangeAspect="1"/>
          </p:cNvPicPr>
          <p:nvPr/>
        </p:nvPicPr>
        <p:blipFill>
          <a:blip r:embed="rId5"/>
          <a:stretch>
            <a:fillRect/>
          </a:stretch>
        </p:blipFill>
        <p:spPr>
          <a:xfrm>
            <a:off x="4084388" y="3920134"/>
            <a:ext cx="292633" cy="310923"/>
          </a:xfrm>
          <a:prstGeom prst="rect">
            <a:avLst/>
          </a:prstGeom>
        </p:spPr>
      </p:pic>
      <p:sp>
        <p:nvSpPr>
          <p:cNvPr id="18" name="TextBox 17"/>
          <p:cNvSpPr txBox="1"/>
          <p:nvPr/>
        </p:nvSpPr>
        <p:spPr>
          <a:xfrm>
            <a:off x="3799833" y="4380850"/>
            <a:ext cx="3154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pic>
        <p:nvPicPr>
          <p:cNvPr id="15" name="Picture 14"/>
          <p:cNvPicPr>
            <a:picLocks noChangeAspect="1"/>
          </p:cNvPicPr>
          <p:nvPr/>
        </p:nvPicPr>
        <p:blipFill>
          <a:blip r:embed="rId5"/>
          <a:stretch>
            <a:fillRect/>
          </a:stretch>
        </p:blipFill>
        <p:spPr>
          <a:xfrm>
            <a:off x="4619381" y="5334914"/>
            <a:ext cx="292633" cy="310923"/>
          </a:xfrm>
          <a:prstGeom prst="rect">
            <a:avLst/>
          </a:prstGeom>
        </p:spPr>
      </p:pic>
      <p:sp>
        <p:nvSpPr>
          <p:cNvPr id="9" name="TextBox 8"/>
          <p:cNvSpPr txBox="1"/>
          <p:nvPr/>
        </p:nvSpPr>
        <p:spPr>
          <a:xfrm>
            <a:off x="2487690" y="5167211"/>
            <a:ext cx="1596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pic>
        <p:nvPicPr>
          <p:cNvPr id="13" name="Picture 12"/>
          <p:cNvPicPr>
            <a:picLocks noChangeAspect="1"/>
          </p:cNvPicPr>
          <p:nvPr/>
        </p:nvPicPr>
        <p:blipFill>
          <a:blip r:embed="rId6"/>
          <a:stretch>
            <a:fillRect/>
          </a:stretch>
        </p:blipFill>
        <p:spPr>
          <a:xfrm>
            <a:off x="3266772" y="2199640"/>
            <a:ext cx="292633" cy="310923"/>
          </a:xfrm>
          <a:prstGeom prst="rect">
            <a:avLst/>
          </a:prstGeom>
        </p:spPr>
      </p:pic>
      <p:pic>
        <p:nvPicPr>
          <p:cNvPr id="20" name="Picture 19">
            <a:extLst>
              <a:ext uri="{FF2B5EF4-FFF2-40B4-BE49-F238E27FC236}">
                <a16:creationId xmlns:a16="http://schemas.microsoft.com/office/drawing/2014/main" id="{E4FE26B4-5005-4C71-A46E-D01FC1E11AC6}"/>
              </a:ext>
            </a:extLst>
          </p:cNvPr>
          <p:cNvPicPr>
            <a:picLocks noChangeAspect="1"/>
          </p:cNvPicPr>
          <p:nvPr/>
        </p:nvPicPr>
        <p:blipFill>
          <a:blip r:embed="rId6"/>
          <a:stretch>
            <a:fillRect/>
          </a:stretch>
        </p:blipFill>
        <p:spPr>
          <a:xfrm>
            <a:off x="2974139" y="5097284"/>
            <a:ext cx="292633" cy="310923"/>
          </a:xfrm>
          <a:prstGeom prst="rect">
            <a:avLst/>
          </a:prstGeom>
        </p:spPr>
      </p:pic>
    </p:spTree>
    <p:extLst>
      <p:ext uri="{BB962C8B-B14F-4D97-AF65-F5344CB8AC3E}">
        <p14:creationId xmlns:p14="http://schemas.microsoft.com/office/powerpoint/2010/main" val="56451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0295" y="1396289"/>
            <a:ext cx="4668257" cy="1325563"/>
          </a:xfrm>
        </p:spPr>
        <p:txBody>
          <a:bodyPr vert="horz" lIns="91440" tIns="45720" rIns="91440" bIns="45720" rtlCol="0" anchor="ctr">
            <a:normAutofit fontScale="90000"/>
          </a:bodyPr>
          <a:lstStyle/>
          <a:p>
            <a:r>
              <a:rPr lang="en-US" sz="3200" b="1" kern="1200" dirty="0">
                <a:solidFill>
                  <a:schemeClr val="tx1"/>
                </a:solidFill>
                <a:latin typeface="Calibri" panose="020F0502020204030204" pitchFamily="34" charset="0"/>
                <a:cs typeface="Calibri" panose="020F0502020204030204" pitchFamily="34" charset="0"/>
              </a:rPr>
              <a:t>Enquiry lesson 5: </a:t>
            </a:r>
            <a:br>
              <a:rPr lang="en-US" sz="3200" b="1" kern="1200" dirty="0">
                <a:solidFill>
                  <a:schemeClr val="tx1"/>
                </a:solidFill>
                <a:latin typeface="+mj-lt"/>
                <a:ea typeface="+mj-ea"/>
                <a:cs typeface="+mj-cs"/>
              </a:rPr>
            </a:br>
            <a:br>
              <a:rPr lang="en-US" sz="3200" b="1" kern="1200" dirty="0">
                <a:solidFill>
                  <a:schemeClr val="tx1"/>
                </a:solidFill>
                <a:latin typeface="+mj-lt"/>
                <a:ea typeface="+mj-ea"/>
                <a:cs typeface="+mj-cs"/>
              </a:rPr>
            </a:br>
            <a:r>
              <a:rPr lang="en-US" sz="3200" b="1" i="1" kern="1200" dirty="0">
                <a:solidFill>
                  <a:schemeClr val="tx1"/>
                </a:solidFill>
                <a:latin typeface="Calibri" panose="020F0502020204030204" pitchFamily="34" charset="0"/>
                <a:cs typeface="Calibri" panose="020F0502020204030204" pitchFamily="34" charset="0"/>
              </a:rPr>
              <a:t>When did the Normans complete their conquest?</a:t>
            </a:r>
            <a:br>
              <a:rPr lang="en-US" sz="3200" b="1" i="1" kern="1200" dirty="0">
                <a:solidFill>
                  <a:schemeClr val="tx1"/>
                </a:solidFill>
                <a:latin typeface="+mj-lt"/>
                <a:ea typeface="+mj-ea"/>
                <a:cs typeface="+mj-cs"/>
              </a:rPr>
            </a:br>
            <a:br>
              <a:rPr lang="en-US" sz="1400" i="1" kern="1200" dirty="0">
                <a:solidFill>
                  <a:schemeClr val="tx1"/>
                </a:solidFill>
                <a:latin typeface="+mj-lt"/>
                <a:ea typeface="+mj-ea"/>
                <a:cs typeface="+mj-cs"/>
              </a:rPr>
            </a:br>
            <a:br>
              <a:rPr lang="en-US" sz="1400" kern="1200" dirty="0">
                <a:solidFill>
                  <a:schemeClr val="tx1"/>
                </a:solidFill>
                <a:latin typeface="+mj-lt"/>
                <a:ea typeface="+mj-ea"/>
                <a:cs typeface="+mj-cs"/>
              </a:rPr>
            </a:br>
            <a:endParaRPr lang="en-US" sz="1400" kern="1200" dirty="0">
              <a:solidFill>
                <a:schemeClr val="tx1"/>
              </a:solidFill>
              <a:latin typeface="+mj-lt"/>
              <a:ea typeface="+mj-ea"/>
              <a:cs typeface="+mj-cs"/>
            </a:endParaRPr>
          </a:p>
        </p:txBody>
      </p:sp>
      <p:sp>
        <p:nvSpPr>
          <p:cNvPr id="71" name="Freeform: Shape 7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2D3821F-70BB-4C81-AEDF-96FD812CA3F1}"/>
              </a:ext>
            </a:extLst>
          </p:cNvPr>
          <p:cNvPicPr>
            <a:picLocks noChangeAspect="1"/>
          </p:cNvPicPr>
          <p:nvPr/>
        </p:nvPicPr>
        <p:blipFill rotWithShape="1">
          <a:blip r:embed="rId3"/>
          <a:srcRect l="3407" r="1084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2050" name="Picture 2">
            <a:extLst>
              <a:ext uri="{FF2B5EF4-FFF2-40B4-BE49-F238E27FC236}">
                <a16:creationId xmlns:a16="http://schemas.microsoft.com/office/drawing/2014/main" id="{B3A9599C-C17D-4CE9-B6A8-390C0534DC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10" r="1" b="3194"/>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srcRect t="2559" r="-2" b="-2"/>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Subtitle 2"/>
          <p:cNvSpPr>
            <a:spLocks noGrp="1"/>
          </p:cNvSpPr>
          <p:nvPr>
            <p:ph type="subTitle" idx="1"/>
          </p:nvPr>
        </p:nvSpPr>
        <p:spPr>
          <a:xfrm>
            <a:off x="6940296" y="2871982"/>
            <a:ext cx="4668256" cy="3181684"/>
          </a:xfrm>
        </p:spPr>
        <p:txBody>
          <a:bodyPr vert="horz" lIns="91440" tIns="45720" rIns="91440" bIns="45720" rtlCol="0" anchor="t">
            <a:normAutofit lnSpcReduction="10000"/>
          </a:bodyPr>
          <a:lstStyle/>
          <a:p>
            <a:r>
              <a:rPr lang="en-US" sz="1700" b="1" dirty="0">
                <a:latin typeface="Calibri" panose="020F0502020204030204" pitchFamily="34" charset="0"/>
                <a:cs typeface="Calibri" panose="020F0502020204030204" pitchFamily="34" charset="0"/>
              </a:rPr>
              <a:t>KEY QUESTIONS:</a:t>
            </a:r>
          </a:p>
          <a:p>
            <a:endParaRPr lang="en-US" sz="1700" b="1" dirty="0">
              <a:latin typeface="Calibri" panose="020F0502020204030204" pitchFamily="34" charset="0"/>
              <a:cs typeface="Calibri" panose="020F0502020204030204" pitchFamily="34" charset="0"/>
            </a:endParaRPr>
          </a:p>
          <a:p>
            <a:pPr marL="342900" indent="-228600">
              <a:buFont typeface="Arial" panose="020B0604020202020204" pitchFamily="34" charset="0"/>
              <a:buChar char="•"/>
            </a:pPr>
            <a:r>
              <a:rPr lang="en-US" sz="1700" dirty="0">
                <a:latin typeface="Calibri" panose="020F0502020204030204" pitchFamily="34" charset="0"/>
                <a:cs typeface="Calibri" panose="020F0502020204030204" pitchFamily="34" charset="0"/>
              </a:rPr>
              <a:t>What does it mean to judge the Conquest as ‘complete’?</a:t>
            </a:r>
          </a:p>
          <a:p>
            <a:pPr marL="114300" indent="-228600">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342900" indent="-228600">
              <a:buFont typeface="Arial" panose="020B0604020202020204" pitchFamily="34" charset="0"/>
              <a:buChar char="•"/>
            </a:pPr>
            <a:r>
              <a:rPr lang="en-US" sz="1700" dirty="0">
                <a:latin typeface="Calibri" panose="020F0502020204030204" pitchFamily="34" charset="0"/>
                <a:cs typeface="Calibri" panose="020F0502020204030204" pitchFamily="34" charset="0"/>
              </a:rPr>
              <a:t>How could we tell when the Norman Conquest was complete?</a:t>
            </a:r>
          </a:p>
          <a:p>
            <a:pPr marL="114300" indent="-228600">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342900" indent="-228600">
              <a:buFont typeface="Arial" panose="020B0604020202020204" pitchFamily="34" charset="0"/>
              <a:buChar char="•"/>
            </a:pPr>
            <a:r>
              <a:rPr lang="en-US" sz="1700" dirty="0">
                <a:latin typeface="Calibri" panose="020F0502020204030204" pitchFamily="34" charset="0"/>
                <a:cs typeface="Calibri" panose="020F0502020204030204" pitchFamily="34" charset="0"/>
              </a:rPr>
              <a:t>How and why did the experience of conquest vary so much in different places and at different times?</a:t>
            </a:r>
          </a:p>
        </p:txBody>
      </p:sp>
      <p:sp>
        <p:nvSpPr>
          <p:cNvPr id="4" name="TextBox 3">
            <a:extLst>
              <a:ext uri="{FF2B5EF4-FFF2-40B4-BE49-F238E27FC236}">
                <a16:creationId xmlns:a16="http://schemas.microsoft.com/office/drawing/2014/main" id="{627C38C9-8D70-4963-B8E0-85DDC8BB2912}"/>
              </a:ext>
            </a:extLst>
          </p:cNvPr>
          <p:cNvSpPr txBox="1"/>
          <p:nvPr/>
        </p:nvSpPr>
        <p:spPr>
          <a:xfrm>
            <a:off x="3967973" y="6204456"/>
            <a:ext cx="2438437" cy="600164"/>
          </a:xfrm>
          <a:prstGeom prst="rect">
            <a:avLst/>
          </a:prstGeom>
          <a:noFill/>
        </p:spPr>
        <p:txBody>
          <a:bodyPr wrap="square" rtlCol="0">
            <a:spAutoFit/>
          </a:bodyPr>
          <a:lstStyle/>
          <a:p>
            <a:pPr algn="ctr"/>
            <a:r>
              <a:rPr lang="en-GB" sz="1100" baseline="0" dirty="0">
                <a:latin typeface="Calibri" panose="020F0502020204030204" pitchFamily="34" charset="0"/>
                <a:cs typeface="Calibri" panose="020F0502020204030204" pitchFamily="34" charset="0"/>
              </a:rPr>
              <a:t>Images: William I coin, Edgar the </a:t>
            </a:r>
            <a:r>
              <a:rPr lang="en-GB" sz="1100" baseline="0" dirty="0" err="1">
                <a:latin typeface="Calibri" panose="020F0502020204030204" pitchFamily="34" charset="0"/>
                <a:cs typeface="Calibri" panose="020F0502020204030204" pitchFamily="34" charset="0"/>
              </a:rPr>
              <a:t>Aetheling</a:t>
            </a:r>
            <a:r>
              <a:rPr lang="en-GB" sz="1100" baseline="0" dirty="0">
                <a:latin typeface="Calibri" panose="020F0502020204030204" pitchFamily="34" charset="0"/>
                <a:cs typeface="Calibri" panose="020F0502020204030204" pitchFamily="34" charset="0"/>
              </a:rPr>
              <a:t> and Domesday extract, all Wikimedia Commons</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829488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Image result for Britain map ">
            <a:extLst>
              <a:ext uri="{FF2B5EF4-FFF2-40B4-BE49-F238E27FC236}">
                <a16:creationId xmlns:a16="http://schemas.microsoft.com/office/drawing/2014/main" id="{B8D5E90B-47B9-493B-9DB9-722E5797ED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5652" y="891794"/>
            <a:ext cx="3721138" cy="5786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5534" y="1"/>
            <a:ext cx="11887200" cy="818865"/>
          </a:xfrm>
        </p:spPr>
        <p:txBody>
          <a:bodyPr>
            <a:normAutofit/>
          </a:bodyPr>
          <a:lstStyle/>
          <a:p>
            <a:pPr algn="ctr"/>
            <a:r>
              <a:rPr lang="en-GB" sz="3600" dirty="0">
                <a:latin typeface="Calibri" panose="020F0502020204030204" pitchFamily="34" charset="0"/>
                <a:cs typeface="Calibri" panose="020F0502020204030204" pitchFamily="34" charset="0"/>
              </a:rPr>
              <a:t>The Norman Conquest: Beyond England</a:t>
            </a:r>
          </a:p>
        </p:txBody>
      </p:sp>
      <p:sp>
        <p:nvSpPr>
          <p:cNvPr id="3" name="Content Placeholder 2"/>
          <p:cNvSpPr>
            <a:spLocks noGrp="1"/>
          </p:cNvSpPr>
          <p:nvPr>
            <p:ph idx="1"/>
          </p:nvPr>
        </p:nvSpPr>
        <p:spPr>
          <a:xfrm>
            <a:off x="5180558" y="953208"/>
            <a:ext cx="3424775" cy="5663821"/>
          </a:xfrm>
        </p:spPr>
        <p:txBody>
          <a:bodyPr>
            <a:normAutofit lnSpcReduction="10000"/>
          </a:bodyPr>
          <a:lstStyle/>
          <a:p>
            <a:pPr marL="0" indent="0" algn="ctr">
              <a:buNone/>
            </a:pPr>
            <a:r>
              <a:rPr lang="en-GB" b="1" dirty="0">
                <a:latin typeface="Calibri" panose="020F0502020204030204" pitchFamily="34" charset="0"/>
                <a:cs typeface="Calibri" panose="020F0502020204030204" pitchFamily="34" charset="0"/>
              </a:rPr>
              <a:t>WALES</a:t>
            </a:r>
          </a:p>
          <a:p>
            <a:pPr marL="0" indent="0" algn="ctr">
              <a:buNone/>
            </a:pPr>
            <a:endParaRPr lang="en-GB" dirty="0">
              <a:latin typeface="Calibri" panose="020F0502020204030204" pitchFamily="34" charset="0"/>
              <a:cs typeface="Calibri" panose="020F0502020204030204" pitchFamily="34" charset="0"/>
            </a:endParaRPr>
          </a:p>
          <a:p>
            <a:pPr marL="0" indent="0" algn="ctr">
              <a:buNone/>
            </a:pPr>
            <a:r>
              <a:rPr lang="en-GB" sz="2400" dirty="0">
                <a:latin typeface="Calibri" panose="020F0502020204030204" pitchFamily="34" charset="0"/>
                <a:cs typeface="Calibri" panose="020F0502020204030204" pitchFamily="34" charset="0"/>
              </a:rPr>
              <a:t>How did the Welsh and their rulers respond to the Norman Conquest of England?</a:t>
            </a:r>
          </a:p>
          <a:p>
            <a:pPr marL="0" indent="0" algn="ctr">
              <a:buNone/>
            </a:pPr>
            <a:endParaRPr lang="en-GB" sz="2400" dirty="0">
              <a:latin typeface="Calibri" panose="020F0502020204030204" pitchFamily="34" charset="0"/>
              <a:cs typeface="Calibri" panose="020F0502020204030204" pitchFamily="34" charset="0"/>
            </a:endParaRPr>
          </a:p>
          <a:p>
            <a:pPr marL="0" indent="0" algn="ctr">
              <a:buNone/>
            </a:pPr>
            <a:r>
              <a:rPr lang="en-GB" sz="2400" dirty="0">
                <a:latin typeface="Calibri" panose="020F0502020204030204" pitchFamily="34" charset="0"/>
                <a:cs typeface="Calibri" panose="020F0502020204030204" pitchFamily="34" charset="0"/>
              </a:rPr>
              <a:t>What was the experience of conquest like in Wales?</a:t>
            </a:r>
          </a:p>
          <a:p>
            <a:pPr marL="0" indent="0" algn="ctr">
              <a:buNone/>
            </a:pPr>
            <a:endParaRPr lang="en-GB" sz="2400" dirty="0">
              <a:latin typeface="Calibri" panose="020F0502020204030204" pitchFamily="34" charset="0"/>
              <a:cs typeface="Calibri" panose="020F0502020204030204" pitchFamily="34" charset="0"/>
            </a:endParaRPr>
          </a:p>
          <a:p>
            <a:pPr marL="0" indent="0" algn="ctr">
              <a:buNone/>
            </a:pPr>
            <a:r>
              <a:rPr lang="en-GB" sz="2400" dirty="0">
                <a:latin typeface="Calibri" panose="020F0502020204030204" pitchFamily="34" charset="0"/>
                <a:cs typeface="Calibri" panose="020F0502020204030204" pitchFamily="34" charset="0"/>
              </a:rPr>
              <a:t>Can a better appreciation of events here help us to reach a judgement about when the Conquest was complete?</a:t>
            </a:r>
          </a:p>
        </p:txBody>
      </p:sp>
      <p:sp>
        <p:nvSpPr>
          <p:cNvPr id="5" name="TextBox 4"/>
          <p:cNvSpPr txBox="1"/>
          <p:nvPr/>
        </p:nvSpPr>
        <p:spPr>
          <a:xfrm>
            <a:off x="2245058" y="4825531"/>
            <a:ext cx="9280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0000"/>
                </a:solidFill>
                <a:effectLst/>
                <a:uLnTx/>
                <a:uFillTx/>
                <a:latin typeface="Constantia" panose="02030602050306030303" pitchFamily="18" charset="0"/>
                <a:ea typeface="+mn-ea"/>
                <a:cs typeface="+mn-cs"/>
              </a:rPr>
              <a:t>?</a:t>
            </a:r>
          </a:p>
        </p:txBody>
      </p:sp>
      <p:sp>
        <p:nvSpPr>
          <p:cNvPr id="7" name="TextBox 6"/>
          <p:cNvSpPr txBox="1"/>
          <p:nvPr/>
        </p:nvSpPr>
        <p:spPr>
          <a:xfrm>
            <a:off x="2866031" y="2210937"/>
            <a:ext cx="6141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0000"/>
                </a:solidFill>
                <a:effectLst/>
                <a:uLnTx/>
                <a:uFillTx/>
                <a:latin typeface="Constantia" panose="02030602050306030303" pitchFamily="18" charset="0"/>
                <a:ea typeface="+mn-ea"/>
                <a:cs typeface="+mn-cs"/>
              </a:rPr>
              <a:t>?</a:t>
            </a:r>
          </a:p>
        </p:txBody>
      </p:sp>
      <p:pic>
        <p:nvPicPr>
          <p:cNvPr id="9" name="Picture 8"/>
          <p:cNvPicPr>
            <a:picLocks noChangeAspect="1"/>
          </p:cNvPicPr>
          <p:nvPr/>
        </p:nvPicPr>
        <p:blipFill>
          <a:blip r:embed="rId4"/>
          <a:stretch>
            <a:fillRect/>
          </a:stretch>
        </p:blipFill>
        <p:spPr>
          <a:xfrm>
            <a:off x="9212828" y="2066712"/>
            <a:ext cx="2667842" cy="3419688"/>
          </a:xfrm>
          <a:prstGeom prst="rect">
            <a:avLst/>
          </a:prstGeom>
        </p:spPr>
      </p:pic>
      <p:sp>
        <p:nvSpPr>
          <p:cNvPr id="6" name="TextBox 5">
            <a:extLst>
              <a:ext uri="{FF2B5EF4-FFF2-40B4-BE49-F238E27FC236}">
                <a16:creationId xmlns:a16="http://schemas.microsoft.com/office/drawing/2014/main" id="{1BB71C42-A563-4363-A164-FC82C2624D69}"/>
              </a:ext>
            </a:extLst>
          </p:cNvPr>
          <p:cNvSpPr txBox="1"/>
          <p:nvPr/>
        </p:nvSpPr>
        <p:spPr>
          <a:xfrm>
            <a:off x="9212828" y="5592987"/>
            <a:ext cx="2667842" cy="400110"/>
          </a:xfrm>
          <a:prstGeom prst="rect">
            <a:avLst/>
          </a:prstGeom>
          <a:noFill/>
        </p:spPr>
        <p:txBody>
          <a:bodyPr wrap="square" rtlCol="0">
            <a:spAutoFit/>
          </a:bodyPr>
          <a:lstStyle/>
          <a:p>
            <a:pPr algn="ctr"/>
            <a:r>
              <a:rPr lang="en-GB" sz="1000" dirty="0">
                <a:latin typeface="Calibri" panose="020F0502020204030204" pitchFamily="34" charset="0"/>
                <a:cs typeface="Calibri" panose="020F0502020204030204" pitchFamily="34" charset="0"/>
              </a:rPr>
              <a:t>Images: map – </a:t>
            </a:r>
            <a:r>
              <a:rPr lang="en-GB" sz="1000" dirty="0" err="1">
                <a:latin typeface="Calibri" panose="020F0502020204030204" pitchFamily="34" charset="0"/>
                <a:cs typeface="Calibri" panose="020F0502020204030204" pitchFamily="34" charset="0"/>
              </a:rPr>
              <a:t>pixabay</a:t>
            </a:r>
            <a:r>
              <a:rPr lang="en-GB" sz="1000" dirty="0">
                <a:latin typeface="Calibri" panose="020F0502020204030204" pitchFamily="34" charset="0"/>
                <a:cs typeface="Calibri" panose="020F0502020204030204" pitchFamily="34" charset="0"/>
              </a:rPr>
              <a:t>; Harlech statue: </a:t>
            </a:r>
            <a:r>
              <a:rPr lang="en-GB" sz="1000" i="1" dirty="0">
                <a:latin typeface="Calibri" panose="020F0502020204030204" pitchFamily="34" charset="0"/>
                <a:cs typeface="Calibri" panose="020F0502020204030204" pitchFamily="34" charset="0"/>
              </a:rPr>
              <a:t>The Two Kings</a:t>
            </a:r>
            <a:r>
              <a:rPr lang="en-GB" sz="1000" dirty="0">
                <a:latin typeface="Calibri" panose="020F0502020204030204" pitchFamily="34" charset="0"/>
                <a:cs typeface="Calibri" panose="020F0502020204030204" pitchFamily="34" charset="0"/>
              </a:rPr>
              <a:t> – Wikimedia Commons</a:t>
            </a:r>
          </a:p>
        </p:txBody>
      </p:sp>
    </p:spTree>
    <p:extLst>
      <p:ext uri="{BB962C8B-B14F-4D97-AF65-F5344CB8AC3E}">
        <p14:creationId xmlns:p14="http://schemas.microsoft.com/office/powerpoint/2010/main" val="2004406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109183"/>
            <a:ext cx="8239563" cy="941695"/>
          </a:xfrm>
        </p:spPr>
        <p:txBody>
          <a:bodyPr/>
          <a:lstStyle/>
          <a:p>
            <a:pPr algn="ctr"/>
            <a:r>
              <a:rPr lang="en-GB" dirty="0">
                <a:latin typeface="Calibri" panose="020F0502020204030204" pitchFamily="34" charset="0"/>
                <a:cs typeface="Calibri" panose="020F0502020204030204" pitchFamily="34" charset="0"/>
              </a:rPr>
              <a:t>Wales in 1066: Some context…</a:t>
            </a:r>
          </a:p>
        </p:txBody>
      </p:sp>
      <p:sp>
        <p:nvSpPr>
          <p:cNvPr id="3" name="Content Placeholder 2"/>
          <p:cNvSpPr>
            <a:spLocks noGrp="1"/>
          </p:cNvSpPr>
          <p:nvPr>
            <p:ph idx="1"/>
          </p:nvPr>
        </p:nvSpPr>
        <p:spPr>
          <a:xfrm>
            <a:off x="351240" y="2080940"/>
            <a:ext cx="6394518" cy="5172502"/>
          </a:xfrm>
        </p:spPr>
        <p:txBody>
          <a:bodyPr/>
          <a:lstStyle/>
          <a:p>
            <a:pPr algn="ctr"/>
            <a:r>
              <a:rPr lang="en-GB" dirty="0">
                <a:latin typeface="Calibri" panose="020F0502020204030204" pitchFamily="34" charset="0"/>
                <a:cs typeface="Calibri" panose="020F0502020204030204" pitchFamily="34" charset="0"/>
              </a:rPr>
              <a:t>Welsh identity as true ‘Britons’</a:t>
            </a:r>
          </a:p>
          <a:p>
            <a:pPr marL="0" indent="0" algn="ctr">
              <a:buNone/>
            </a:pPr>
            <a:endParaRPr lang="en-GB" dirty="0">
              <a:latin typeface="Calibri" panose="020F0502020204030204" pitchFamily="34" charset="0"/>
              <a:cs typeface="Calibri" panose="020F0502020204030204" pitchFamily="34" charset="0"/>
            </a:endParaRPr>
          </a:p>
          <a:p>
            <a:pPr algn="ctr"/>
            <a:r>
              <a:rPr lang="en-GB" dirty="0">
                <a:latin typeface="Calibri" panose="020F0502020204030204" pitchFamily="34" charset="0"/>
                <a:cs typeface="Calibri" panose="020F0502020204030204" pitchFamily="34" charset="0"/>
              </a:rPr>
              <a:t>The kingdoms of Wales in the Middle Ages</a:t>
            </a:r>
          </a:p>
          <a:p>
            <a:pPr algn="ctr"/>
            <a:endParaRPr lang="en-GB" dirty="0">
              <a:latin typeface="Calibri" panose="020F0502020204030204" pitchFamily="34" charset="0"/>
              <a:cs typeface="Calibri" panose="020F0502020204030204" pitchFamily="34" charset="0"/>
            </a:endParaRPr>
          </a:p>
          <a:p>
            <a:pPr algn="ctr"/>
            <a:r>
              <a:rPr lang="en-GB" dirty="0">
                <a:latin typeface="Calibri" panose="020F0502020204030204" pitchFamily="34" charset="0"/>
                <a:cs typeface="Calibri" panose="020F0502020204030204" pitchFamily="34" charset="0"/>
              </a:rPr>
              <a:t>Wales and Harold Godwinson – 1063</a:t>
            </a:r>
          </a:p>
          <a:p>
            <a:endParaRPr lang="en-GB" dirty="0">
              <a:latin typeface="Constantia" panose="02030602050306030303" pitchFamily="18" charset="0"/>
            </a:endParaRPr>
          </a:p>
          <a:p>
            <a:endParaRPr lang="en-GB" dirty="0">
              <a:latin typeface="Constantia" panose="02030602050306030303" pitchFamily="18" charset="0"/>
            </a:endParaRPr>
          </a:p>
        </p:txBody>
      </p:sp>
      <p:pic>
        <p:nvPicPr>
          <p:cNvPr id="2052" name="Picture 4" descr="Wales, Map, England">
            <a:extLst>
              <a:ext uri="{FF2B5EF4-FFF2-40B4-BE49-F238E27FC236}">
                <a16:creationId xmlns:a16="http://schemas.microsoft.com/office/drawing/2014/main" id="{F59D2196-789A-463B-A686-446F4DA28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261" y="814966"/>
            <a:ext cx="4417417" cy="56292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ED45D385-72A8-4E67-8968-67B14E7DD8CE}"/>
                  </a:ext>
                </a:extLst>
              </p14:cNvPr>
              <p14:cNvContentPartPr/>
              <p14:nvPr/>
            </p14:nvContentPartPr>
            <p14:xfrm>
              <a:off x="9659565" y="4633290"/>
              <a:ext cx="1347840" cy="1079640"/>
            </p14:xfrm>
          </p:contentPart>
        </mc:Choice>
        <mc:Fallback xmlns="">
          <p:pic>
            <p:nvPicPr>
              <p:cNvPr id="10" name="Ink 9">
                <a:extLst>
                  <a:ext uri="{FF2B5EF4-FFF2-40B4-BE49-F238E27FC236}">
                    <a16:creationId xmlns:a16="http://schemas.microsoft.com/office/drawing/2014/main" id="{ED45D385-72A8-4E67-8968-67B14E7DD8CE}"/>
                  </a:ext>
                </a:extLst>
              </p:cNvPr>
              <p:cNvPicPr/>
              <p:nvPr/>
            </p:nvPicPr>
            <p:blipFill>
              <a:blip r:embed="rId5"/>
              <a:stretch>
                <a:fillRect/>
              </a:stretch>
            </p:blipFill>
            <p:spPr>
              <a:xfrm>
                <a:off x="9650565" y="4624290"/>
                <a:ext cx="1365480" cy="109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55AB1A22-3530-4A54-96D3-2FDDBE98C6BC}"/>
                  </a:ext>
                </a:extLst>
              </p14:cNvPr>
              <p14:cNvContentPartPr/>
              <p14:nvPr/>
            </p14:nvContentPartPr>
            <p14:xfrm>
              <a:off x="9951525" y="3729330"/>
              <a:ext cx="1049760" cy="913680"/>
            </p14:xfrm>
          </p:contentPart>
        </mc:Choice>
        <mc:Fallback xmlns="">
          <p:pic>
            <p:nvPicPr>
              <p:cNvPr id="8" name="Ink 7">
                <a:extLst>
                  <a:ext uri="{FF2B5EF4-FFF2-40B4-BE49-F238E27FC236}">
                    <a16:creationId xmlns:a16="http://schemas.microsoft.com/office/drawing/2014/main" id="{55AB1A22-3530-4A54-96D3-2FDDBE98C6BC}"/>
                  </a:ext>
                </a:extLst>
              </p:cNvPr>
              <p:cNvPicPr/>
              <p:nvPr/>
            </p:nvPicPr>
            <p:blipFill>
              <a:blip r:embed="rId7"/>
              <a:stretch>
                <a:fillRect/>
              </a:stretch>
            </p:blipFill>
            <p:spPr>
              <a:xfrm>
                <a:off x="9942525" y="3720690"/>
                <a:ext cx="1067400" cy="931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DFCC1A4-4509-48FF-BC1B-D8BB9B24E2B0}"/>
                  </a:ext>
                </a:extLst>
              </p14:cNvPr>
              <p14:cNvContentPartPr/>
              <p14:nvPr/>
            </p14:nvContentPartPr>
            <p14:xfrm>
              <a:off x="10960965" y="4627890"/>
              <a:ext cx="408960" cy="189720"/>
            </p14:xfrm>
          </p:contentPart>
        </mc:Choice>
        <mc:Fallback xmlns="">
          <p:pic>
            <p:nvPicPr>
              <p:cNvPr id="9" name="Ink 8">
                <a:extLst>
                  <a:ext uri="{FF2B5EF4-FFF2-40B4-BE49-F238E27FC236}">
                    <a16:creationId xmlns:a16="http://schemas.microsoft.com/office/drawing/2014/main" id="{DDFCC1A4-4509-48FF-BC1B-D8BB9B24E2B0}"/>
                  </a:ext>
                </a:extLst>
              </p:cNvPr>
              <p:cNvPicPr/>
              <p:nvPr/>
            </p:nvPicPr>
            <p:blipFill>
              <a:blip r:embed="rId9"/>
              <a:stretch>
                <a:fillRect/>
              </a:stretch>
            </p:blipFill>
            <p:spPr>
              <a:xfrm>
                <a:off x="10951965" y="4619250"/>
                <a:ext cx="426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4236BDF0-8037-4AFE-ABD8-CAE9CE48F595}"/>
                  </a:ext>
                </a:extLst>
              </p14:cNvPr>
              <p14:cNvContentPartPr/>
              <p14:nvPr/>
            </p14:nvContentPartPr>
            <p14:xfrm>
              <a:off x="9868725" y="3966570"/>
              <a:ext cx="676080" cy="653760"/>
            </p14:xfrm>
          </p:contentPart>
        </mc:Choice>
        <mc:Fallback xmlns="">
          <p:pic>
            <p:nvPicPr>
              <p:cNvPr id="12" name="Ink 11">
                <a:extLst>
                  <a:ext uri="{FF2B5EF4-FFF2-40B4-BE49-F238E27FC236}">
                    <a16:creationId xmlns:a16="http://schemas.microsoft.com/office/drawing/2014/main" id="{4236BDF0-8037-4AFE-ABD8-CAE9CE48F595}"/>
                  </a:ext>
                </a:extLst>
              </p:cNvPr>
              <p:cNvPicPr/>
              <p:nvPr/>
            </p:nvPicPr>
            <p:blipFill>
              <a:blip r:embed="rId11"/>
              <a:stretch>
                <a:fillRect/>
              </a:stretch>
            </p:blipFill>
            <p:spPr>
              <a:xfrm>
                <a:off x="9860085" y="3957930"/>
                <a:ext cx="69372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08EDFB79-886C-4F08-8644-25CD3688AD18}"/>
                  </a:ext>
                </a:extLst>
              </p14:cNvPr>
              <p14:cNvContentPartPr/>
              <p14:nvPr/>
            </p14:nvContentPartPr>
            <p14:xfrm>
              <a:off x="11324925" y="56610"/>
              <a:ext cx="738360" cy="1305720"/>
            </p14:xfrm>
          </p:contentPart>
        </mc:Choice>
        <mc:Fallback xmlns="">
          <p:pic>
            <p:nvPicPr>
              <p:cNvPr id="14" name="Ink 13">
                <a:extLst>
                  <a:ext uri="{FF2B5EF4-FFF2-40B4-BE49-F238E27FC236}">
                    <a16:creationId xmlns:a16="http://schemas.microsoft.com/office/drawing/2014/main" id="{08EDFB79-886C-4F08-8644-25CD3688AD18}"/>
                  </a:ext>
                </a:extLst>
              </p:cNvPr>
              <p:cNvPicPr/>
              <p:nvPr/>
            </p:nvPicPr>
            <p:blipFill>
              <a:blip r:embed="rId13"/>
              <a:stretch>
                <a:fillRect/>
              </a:stretch>
            </p:blipFill>
            <p:spPr>
              <a:xfrm>
                <a:off x="11316285" y="47970"/>
                <a:ext cx="756000" cy="132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9393B220-FEA5-41FB-9B30-4AE32C60CDBC}"/>
                  </a:ext>
                </a:extLst>
              </p14:cNvPr>
              <p14:cNvContentPartPr/>
              <p14:nvPr/>
            </p14:nvContentPartPr>
            <p14:xfrm>
              <a:off x="10807605" y="5654250"/>
              <a:ext cx="1253880" cy="1227600"/>
            </p14:xfrm>
          </p:contentPart>
        </mc:Choice>
        <mc:Fallback xmlns="">
          <p:pic>
            <p:nvPicPr>
              <p:cNvPr id="15" name="Ink 14">
                <a:extLst>
                  <a:ext uri="{FF2B5EF4-FFF2-40B4-BE49-F238E27FC236}">
                    <a16:creationId xmlns:a16="http://schemas.microsoft.com/office/drawing/2014/main" id="{9393B220-FEA5-41FB-9B30-4AE32C60CDBC}"/>
                  </a:ext>
                </a:extLst>
              </p:cNvPr>
              <p:cNvPicPr/>
              <p:nvPr/>
            </p:nvPicPr>
            <p:blipFill>
              <a:blip r:embed="rId15"/>
              <a:stretch>
                <a:fillRect/>
              </a:stretch>
            </p:blipFill>
            <p:spPr>
              <a:xfrm>
                <a:off x="10798605" y="5645250"/>
                <a:ext cx="1271520" cy="1245240"/>
              </a:xfrm>
              <a:prstGeom prst="rect">
                <a:avLst/>
              </a:prstGeom>
            </p:spPr>
          </p:pic>
        </mc:Fallback>
      </mc:AlternateContent>
      <p:grpSp>
        <p:nvGrpSpPr>
          <p:cNvPr id="36" name="Group 35">
            <a:extLst>
              <a:ext uri="{FF2B5EF4-FFF2-40B4-BE49-F238E27FC236}">
                <a16:creationId xmlns:a16="http://schemas.microsoft.com/office/drawing/2014/main" id="{C55222B9-49BB-455D-BE0A-90EC5E9BB73D}"/>
              </a:ext>
            </a:extLst>
          </p:cNvPr>
          <p:cNvGrpSpPr/>
          <p:nvPr/>
        </p:nvGrpSpPr>
        <p:grpSpPr>
          <a:xfrm>
            <a:off x="11410734" y="3076645"/>
            <a:ext cx="624960" cy="880200"/>
            <a:chOff x="11410734" y="3076645"/>
            <a:chExt cx="624960" cy="880200"/>
          </a:xfrm>
        </p:grpSpPr>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06453D4C-AE1E-47B8-BA81-462D9EC28F20}"/>
                    </a:ext>
                  </a:extLst>
                </p14:cNvPr>
                <p14:cNvContentPartPr/>
                <p14:nvPr/>
              </p14:nvContentPartPr>
              <p14:xfrm>
                <a:off x="11410734" y="3223525"/>
                <a:ext cx="128880" cy="155160"/>
              </p14:xfrm>
            </p:contentPart>
          </mc:Choice>
          <mc:Fallback xmlns="">
            <p:pic>
              <p:nvPicPr>
                <p:cNvPr id="16" name="Ink 15">
                  <a:extLst>
                    <a:ext uri="{FF2B5EF4-FFF2-40B4-BE49-F238E27FC236}">
                      <a16:creationId xmlns:a16="http://schemas.microsoft.com/office/drawing/2014/main" id="{06453D4C-AE1E-47B8-BA81-462D9EC28F20}"/>
                    </a:ext>
                  </a:extLst>
                </p:cNvPr>
                <p:cNvPicPr/>
                <p:nvPr/>
              </p:nvPicPr>
              <p:blipFill>
                <a:blip r:embed="rId17"/>
                <a:stretch>
                  <a:fillRect/>
                </a:stretch>
              </p:blipFill>
              <p:spPr>
                <a:xfrm>
                  <a:off x="11402094" y="3214525"/>
                  <a:ext cx="1465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0B472B6D-F8AA-4BB3-A8A3-7F299F3E360D}"/>
                    </a:ext>
                  </a:extLst>
                </p14:cNvPr>
                <p14:cNvContentPartPr/>
                <p14:nvPr/>
              </p14:nvContentPartPr>
              <p14:xfrm>
                <a:off x="11456814" y="3309925"/>
                <a:ext cx="43560" cy="57240"/>
              </p14:xfrm>
            </p:contentPart>
          </mc:Choice>
          <mc:Fallback xmlns="">
            <p:pic>
              <p:nvPicPr>
                <p:cNvPr id="17" name="Ink 16">
                  <a:extLst>
                    <a:ext uri="{FF2B5EF4-FFF2-40B4-BE49-F238E27FC236}">
                      <a16:creationId xmlns:a16="http://schemas.microsoft.com/office/drawing/2014/main" id="{0B472B6D-F8AA-4BB3-A8A3-7F299F3E360D}"/>
                    </a:ext>
                  </a:extLst>
                </p:cNvPr>
                <p:cNvPicPr/>
                <p:nvPr/>
              </p:nvPicPr>
              <p:blipFill>
                <a:blip r:embed="rId19"/>
                <a:stretch>
                  <a:fillRect/>
                </a:stretch>
              </p:blipFill>
              <p:spPr>
                <a:xfrm>
                  <a:off x="11448174" y="3301285"/>
                  <a:ext cx="61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26F0F119-9D7F-4227-BAE3-31C4EBC66720}"/>
                    </a:ext>
                  </a:extLst>
                </p14:cNvPr>
                <p14:cNvContentPartPr/>
                <p14:nvPr/>
              </p14:nvContentPartPr>
              <p14:xfrm>
                <a:off x="11529174" y="3286525"/>
                <a:ext cx="23040" cy="73440"/>
              </p14:xfrm>
            </p:contentPart>
          </mc:Choice>
          <mc:Fallback xmlns="">
            <p:pic>
              <p:nvPicPr>
                <p:cNvPr id="18" name="Ink 17">
                  <a:extLst>
                    <a:ext uri="{FF2B5EF4-FFF2-40B4-BE49-F238E27FC236}">
                      <a16:creationId xmlns:a16="http://schemas.microsoft.com/office/drawing/2014/main" id="{26F0F119-9D7F-4227-BAE3-31C4EBC66720}"/>
                    </a:ext>
                  </a:extLst>
                </p:cNvPr>
                <p:cNvPicPr/>
                <p:nvPr/>
              </p:nvPicPr>
              <p:blipFill>
                <a:blip r:embed="rId21"/>
                <a:stretch>
                  <a:fillRect/>
                </a:stretch>
              </p:blipFill>
              <p:spPr>
                <a:xfrm>
                  <a:off x="11520534" y="3277885"/>
                  <a:ext cx="40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79A984FB-164C-4436-BDCA-952749DB3D72}"/>
                    </a:ext>
                  </a:extLst>
                </p14:cNvPr>
                <p14:cNvContentPartPr/>
                <p14:nvPr/>
              </p14:nvContentPartPr>
              <p14:xfrm>
                <a:off x="11577774" y="3287965"/>
                <a:ext cx="50400" cy="56160"/>
              </p14:xfrm>
            </p:contentPart>
          </mc:Choice>
          <mc:Fallback xmlns="">
            <p:pic>
              <p:nvPicPr>
                <p:cNvPr id="19" name="Ink 18">
                  <a:extLst>
                    <a:ext uri="{FF2B5EF4-FFF2-40B4-BE49-F238E27FC236}">
                      <a16:creationId xmlns:a16="http://schemas.microsoft.com/office/drawing/2014/main" id="{79A984FB-164C-4436-BDCA-952749DB3D72}"/>
                    </a:ext>
                  </a:extLst>
                </p:cNvPr>
                <p:cNvPicPr/>
                <p:nvPr/>
              </p:nvPicPr>
              <p:blipFill>
                <a:blip r:embed="rId23"/>
                <a:stretch>
                  <a:fillRect/>
                </a:stretch>
              </p:blipFill>
              <p:spPr>
                <a:xfrm>
                  <a:off x="11568774" y="3278965"/>
                  <a:ext cx="68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82415B2B-49AB-4A41-96DC-2C41FD570067}"/>
                    </a:ext>
                  </a:extLst>
                </p14:cNvPr>
                <p14:cNvContentPartPr/>
                <p14:nvPr/>
              </p14:nvContentPartPr>
              <p14:xfrm>
                <a:off x="11645454" y="3281845"/>
                <a:ext cx="65520" cy="165600"/>
              </p14:xfrm>
            </p:contentPart>
          </mc:Choice>
          <mc:Fallback xmlns="">
            <p:pic>
              <p:nvPicPr>
                <p:cNvPr id="20" name="Ink 19">
                  <a:extLst>
                    <a:ext uri="{FF2B5EF4-FFF2-40B4-BE49-F238E27FC236}">
                      <a16:creationId xmlns:a16="http://schemas.microsoft.com/office/drawing/2014/main" id="{82415B2B-49AB-4A41-96DC-2C41FD570067}"/>
                    </a:ext>
                  </a:extLst>
                </p:cNvPr>
                <p:cNvPicPr/>
                <p:nvPr/>
              </p:nvPicPr>
              <p:blipFill>
                <a:blip r:embed="rId25"/>
                <a:stretch>
                  <a:fillRect/>
                </a:stretch>
              </p:blipFill>
              <p:spPr>
                <a:xfrm>
                  <a:off x="11636814" y="3272845"/>
                  <a:ext cx="831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291D130D-6A89-4107-9F27-EC6891257331}"/>
                    </a:ext>
                  </a:extLst>
                </p14:cNvPr>
                <p14:cNvContentPartPr/>
                <p14:nvPr/>
              </p14:nvContentPartPr>
              <p14:xfrm>
                <a:off x="11718174" y="3192205"/>
                <a:ext cx="71640" cy="134640"/>
              </p14:xfrm>
            </p:contentPart>
          </mc:Choice>
          <mc:Fallback xmlns="">
            <p:pic>
              <p:nvPicPr>
                <p:cNvPr id="21" name="Ink 20">
                  <a:extLst>
                    <a:ext uri="{FF2B5EF4-FFF2-40B4-BE49-F238E27FC236}">
                      <a16:creationId xmlns:a16="http://schemas.microsoft.com/office/drawing/2014/main" id="{291D130D-6A89-4107-9F27-EC6891257331}"/>
                    </a:ext>
                  </a:extLst>
                </p:cNvPr>
                <p:cNvPicPr/>
                <p:nvPr/>
              </p:nvPicPr>
              <p:blipFill>
                <a:blip r:embed="rId27"/>
                <a:stretch>
                  <a:fillRect/>
                </a:stretch>
              </p:blipFill>
              <p:spPr>
                <a:xfrm>
                  <a:off x="11709534" y="3183205"/>
                  <a:ext cx="89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93B562A1-7CEE-4F4B-B38D-217C4AF5F629}"/>
                    </a:ext>
                  </a:extLst>
                </p14:cNvPr>
                <p14:cNvContentPartPr/>
                <p14:nvPr/>
              </p14:nvContentPartPr>
              <p14:xfrm>
                <a:off x="11808174" y="3248365"/>
                <a:ext cx="48600" cy="59760"/>
              </p14:xfrm>
            </p:contentPart>
          </mc:Choice>
          <mc:Fallback xmlns="">
            <p:pic>
              <p:nvPicPr>
                <p:cNvPr id="22" name="Ink 21">
                  <a:extLst>
                    <a:ext uri="{FF2B5EF4-FFF2-40B4-BE49-F238E27FC236}">
                      <a16:creationId xmlns:a16="http://schemas.microsoft.com/office/drawing/2014/main" id="{93B562A1-7CEE-4F4B-B38D-217C4AF5F629}"/>
                    </a:ext>
                  </a:extLst>
                </p:cNvPr>
                <p:cNvPicPr/>
                <p:nvPr/>
              </p:nvPicPr>
              <p:blipFill>
                <a:blip r:embed="rId29"/>
                <a:stretch>
                  <a:fillRect/>
                </a:stretch>
              </p:blipFill>
              <p:spPr>
                <a:xfrm>
                  <a:off x="11799534" y="3239725"/>
                  <a:ext cx="66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3AB2F294-FFD8-4BA7-BD44-71FEF383945E}"/>
                    </a:ext>
                  </a:extLst>
                </p14:cNvPr>
                <p14:cNvContentPartPr/>
                <p14:nvPr/>
              </p14:nvContentPartPr>
              <p14:xfrm>
                <a:off x="11875494" y="3226765"/>
                <a:ext cx="84240" cy="70920"/>
              </p14:xfrm>
            </p:contentPart>
          </mc:Choice>
          <mc:Fallback xmlns="">
            <p:pic>
              <p:nvPicPr>
                <p:cNvPr id="23" name="Ink 22">
                  <a:extLst>
                    <a:ext uri="{FF2B5EF4-FFF2-40B4-BE49-F238E27FC236}">
                      <a16:creationId xmlns:a16="http://schemas.microsoft.com/office/drawing/2014/main" id="{3AB2F294-FFD8-4BA7-BD44-71FEF383945E}"/>
                    </a:ext>
                  </a:extLst>
                </p:cNvPr>
                <p:cNvPicPr/>
                <p:nvPr/>
              </p:nvPicPr>
              <p:blipFill>
                <a:blip r:embed="rId31"/>
                <a:stretch>
                  <a:fillRect/>
                </a:stretch>
              </p:blipFill>
              <p:spPr>
                <a:xfrm>
                  <a:off x="11866854" y="3218125"/>
                  <a:ext cx="101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F288E7EC-47A2-4CA6-A37E-483A7936D958}"/>
                    </a:ext>
                  </a:extLst>
                </p14:cNvPr>
                <p14:cNvContentPartPr/>
                <p14:nvPr/>
              </p14:nvContentPartPr>
              <p14:xfrm>
                <a:off x="11660934" y="3076645"/>
                <a:ext cx="360" cy="360"/>
              </p14:xfrm>
            </p:contentPart>
          </mc:Choice>
          <mc:Fallback xmlns="">
            <p:pic>
              <p:nvPicPr>
                <p:cNvPr id="24" name="Ink 23">
                  <a:extLst>
                    <a:ext uri="{FF2B5EF4-FFF2-40B4-BE49-F238E27FC236}">
                      <a16:creationId xmlns:a16="http://schemas.microsoft.com/office/drawing/2014/main" id="{F288E7EC-47A2-4CA6-A37E-483A7936D958}"/>
                    </a:ext>
                  </a:extLst>
                </p:cNvPr>
                <p:cNvPicPr/>
                <p:nvPr/>
              </p:nvPicPr>
              <p:blipFill>
                <a:blip r:embed="rId33"/>
                <a:stretch>
                  <a:fillRect/>
                </a:stretch>
              </p:blipFill>
              <p:spPr>
                <a:xfrm>
                  <a:off x="11651934" y="30680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06F9B3B6-6925-4DAC-8262-C4F0E66DA009}"/>
                    </a:ext>
                  </a:extLst>
                </p14:cNvPr>
                <p14:cNvContentPartPr/>
                <p14:nvPr/>
              </p14:nvContentPartPr>
              <p14:xfrm>
                <a:off x="11533854" y="3482005"/>
                <a:ext cx="73080" cy="91440"/>
              </p14:xfrm>
            </p:contentPart>
          </mc:Choice>
          <mc:Fallback xmlns="">
            <p:pic>
              <p:nvPicPr>
                <p:cNvPr id="25" name="Ink 24">
                  <a:extLst>
                    <a:ext uri="{FF2B5EF4-FFF2-40B4-BE49-F238E27FC236}">
                      <a16:creationId xmlns:a16="http://schemas.microsoft.com/office/drawing/2014/main" id="{06F9B3B6-6925-4DAC-8262-C4F0E66DA009}"/>
                    </a:ext>
                  </a:extLst>
                </p:cNvPr>
                <p:cNvPicPr/>
                <p:nvPr/>
              </p:nvPicPr>
              <p:blipFill>
                <a:blip r:embed="rId35"/>
                <a:stretch>
                  <a:fillRect/>
                </a:stretch>
              </p:blipFill>
              <p:spPr>
                <a:xfrm>
                  <a:off x="11525214" y="3473365"/>
                  <a:ext cx="90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9D731933-B74D-4230-BF83-8B7453C66119}"/>
                    </a:ext>
                  </a:extLst>
                </p14:cNvPr>
                <p14:cNvContentPartPr/>
                <p14:nvPr/>
              </p14:nvContentPartPr>
              <p14:xfrm>
                <a:off x="11619534" y="3424765"/>
                <a:ext cx="20880" cy="187920"/>
              </p14:xfrm>
            </p:contentPart>
          </mc:Choice>
          <mc:Fallback xmlns="">
            <p:pic>
              <p:nvPicPr>
                <p:cNvPr id="26" name="Ink 25">
                  <a:extLst>
                    <a:ext uri="{FF2B5EF4-FFF2-40B4-BE49-F238E27FC236}">
                      <a16:creationId xmlns:a16="http://schemas.microsoft.com/office/drawing/2014/main" id="{9D731933-B74D-4230-BF83-8B7453C66119}"/>
                    </a:ext>
                  </a:extLst>
                </p:cNvPr>
                <p:cNvPicPr/>
                <p:nvPr/>
              </p:nvPicPr>
              <p:blipFill>
                <a:blip r:embed="rId37"/>
                <a:stretch>
                  <a:fillRect/>
                </a:stretch>
              </p:blipFill>
              <p:spPr>
                <a:xfrm>
                  <a:off x="11610534" y="3416125"/>
                  <a:ext cx="38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BFD9C455-2EAC-4820-9286-D1CD93707D44}"/>
                    </a:ext>
                  </a:extLst>
                </p14:cNvPr>
                <p14:cNvContentPartPr/>
                <p14:nvPr/>
              </p14:nvContentPartPr>
              <p14:xfrm>
                <a:off x="11611974" y="3524125"/>
                <a:ext cx="53280" cy="27000"/>
              </p14:xfrm>
            </p:contentPart>
          </mc:Choice>
          <mc:Fallback xmlns="">
            <p:pic>
              <p:nvPicPr>
                <p:cNvPr id="27" name="Ink 26">
                  <a:extLst>
                    <a:ext uri="{FF2B5EF4-FFF2-40B4-BE49-F238E27FC236}">
                      <a16:creationId xmlns:a16="http://schemas.microsoft.com/office/drawing/2014/main" id="{BFD9C455-2EAC-4820-9286-D1CD93707D44}"/>
                    </a:ext>
                  </a:extLst>
                </p:cNvPr>
                <p:cNvPicPr/>
                <p:nvPr/>
              </p:nvPicPr>
              <p:blipFill>
                <a:blip r:embed="rId39"/>
                <a:stretch>
                  <a:fillRect/>
                </a:stretch>
              </p:blipFill>
              <p:spPr>
                <a:xfrm>
                  <a:off x="11602974" y="3515485"/>
                  <a:ext cx="709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63DC2709-A773-49D9-A358-1EFE97CB7929}"/>
                    </a:ext>
                  </a:extLst>
                </p14:cNvPr>
                <p14:cNvContentPartPr/>
                <p14:nvPr/>
              </p14:nvContentPartPr>
              <p14:xfrm>
                <a:off x="11451054" y="3691525"/>
                <a:ext cx="109080" cy="140400"/>
              </p14:xfrm>
            </p:contentPart>
          </mc:Choice>
          <mc:Fallback xmlns="">
            <p:pic>
              <p:nvPicPr>
                <p:cNvPr id="28" name="Ink 27">
                  <a:extLst>
                    <a:ext uri="{FF2B5EF4-FFF2-40B4-BE49-F238E27FC236}">
                      <a16:creationId xmlns:a16="http://schemas.microsoft.com/office/drawing/2014/main" id="{63DC2709-A773-49D9-A358-1EFE97CB7929}"/>
                    </a:ext>
                  </a:extLst>
                </p:cNvPr>
                <p:cNvPicPr/>
                <p:nvPr/>
              </p:nvPicPr>
              <p:blipFill>
                <a:blip r:embed="rId41"/>
                <a:stretch>
                  <a:fillRect/>
                </a:stretch>
              </p:blipFill>
              <p:spPr>
                <a:xfrm>
                  <a:off x="11442054" y="3682885"/>
                  <a:ext cx="1267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350A321B-E6FF-47CC-A328-F542FF8063DE}"/>
                    </a:ext>
                  </a:extLst>
                </p14:cNvPr>
                <p14:cNvContentPartPr/>
                <p14:nvPr/>
              </p14:nvContentPartPr>
              <p14:xfrm>
                <a:off x="11447814" y="3673165"/>
                <a:ext cx="42840" cy="28440"/>
              </p14:xfrm>
            </p:contentPart>
          </mc:Choice>
          <mc:Fallback xmlns="">
            <p:pic>
              <p:nvPicPr>
                <p:cNvPr id="29" name="Ink 28">
                  <a:extLst>
                    <a:ext uri="{FF2B5EF4-FFF2-40B4-BE49-F238E27FC236}">
                      <a16:creationId xmlns:a16="http://schemas.microsoft.com/office/drawing/2014/main" id="{350A321B-E6FF-47CC-A328-F542FF8063DE}"/>
                    </a:ext>
                  </a:extLst>
                </p:cNvPr>
                <p:cNvPicPr/>
                <p:nvPr/>
              </p:nvPicPr>
              <p:blipFill>
                <a:blip r:embed="rId43"/>
                <a:stretch>
                  <a:fillRect/>
                </a:stretch>
              </p:blipFill>
              <p:spPr>
                <a:xfrm>
                  <a:off x="11439174" y="3664165"/>
                  <a:ext cx="604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77B9B99D-6238-47FB-A5C2-C5897949EB17}"/>
                    </a:ext>
                  </a:extLst>
                </p14:cNvPr>
                <p14:cNvContentPartPr/>
                <p14:nvPr/>
              </p14:nvContentPartPr>
              <p14:xfrm>
                <a:off x="11567694" y="3705205"/>
                <a:ext cx="60480" cy="93600"/>
              </p14:xfrm>
            </p:contentPart>
          </mc:Choice>
          <mc:Fallback xmlns="">
            <p:pic>
              <p:nvPicPr>
                <p:cNvPr id="30" name="Ink 29">
                  <a:extLst>
                    <a:ext uri="{FF2B5EF4-FFF2-40B4-BE49-F238E27FC236}">
                      <a16:creationId xmlns:a16="http://schemas.microsoft.com/office/drawing/2014/main" id="{77B9B99D-6238-47FB-A5C2-C5897949EB17}"/>
                    </a:ext>
                  </a:extLst>
                </p:cNvPr>
                <p:cNvPicPr/>
                <p:nvPr/>
              </p:nvPicPr>
              <p:blipFill>
                <a:blip r:embed="rId45"/>
                <a:stretch>
                  <a:fillRect/>
                </a:stretch>
              </p:blipFill>
              <p:spPr>
                <a:xfrm>
                  <a:off x="11558694" y="3696565"/>
                  <a:ext cx="78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F33B27B9-4AD0-4DCC-8925-63370199C2EB}"/>
                    </a:ext>
                  </a:extLst>
                </p14:cNvPr>
                <p14:cNvContentPartPr/>
                <p14:nvPr/>
              </p14:nvContentPartPr>
              <p14:xfrm>
                <a:off x="11617014" y="3703405"/>
                <a:ext cx="88200" cy="253440"/>
              </p14:xfrm>
            </p:contentPart>
          </mc:Choice>
          <mc:Fallback xmlns="">
            <p:pic>
              <p:nvPicPr>
                <p:cNvPr id="31" name="Ink 30">
                  <a:extLst>
                    <a:ext uri="{FF2B5EF4-FFF2-40B4-BE49-F238E27FC236}">
                      <a16:creationId xmlns:a16="http://schemas.microsoft.com/office/drawing/2014/main" id="{F33B27B9-4AD0-4DCC-8925-63370199C2EB}"/>
                    </a:ext>
                  </a:extLst>
                </p:cNvPr>
                <p:cNvPicPr/>
                <p:nvPr/>
              </p:nvPicPr>
              <p:blipFill>
                <a:blip r:embed="rId47"/>
                <a:stretch>
                  <a:fillRect/>
                </a:stretch>
              </p:blipFill>
              <p:spPr>
                <a:xfrm>
                  <a:off x="11608374" y="3694765"/>
                  <a:ext cx="1058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8078D3AC-E418-4612-9267-00030D38FEC7}"/>
                    </a:ext>
                  </a:extLst>
                </p14:cNvPr>
                <p14:cNvContentPartPr/>
                <p14:nvPr/>
              </p14:nvContentPartPr>
              <p14:xfrm>
                <a:off x="11727174" y="3613045"/>
                <a:ext cx="14760" cy="151200"/>
              </p14:xfrm>
            </p:contentPart>
          </mc:Choice>
          <mc:Fallback xmlns="">
            <p:pic>
              <p:nvPicPr>
                <p:cNvPr id="32" name="Ink 31">
                  <a:extLst>
                    <a:ext uri="{FF2B5EF4-FFF2-40B4-BE49-F238E27FC236}">
                      <a16:creationId xmlns:a16="http://schemas.microsoft.com/office/drawing/2014/main" id="{8078D3AC-E418-4612-9267-00030D38FEC7}"/>
                    </a:ext>
                  </a:extLst>
                </p:cNvPr>
                <p:cNvPicPr/>
                <p:nvPr/>
              </p:nvPicPr>
              <p:blipFill>
                <a:blip r:embed="rId49"/>
                <a:stretch>
                  <a:fillRect/>
                </a:stretch>
              </p:blipFill>
              <p:spPr>
                <a:xfrm>
                  <a:off x="11718534" y="3604405"/>
                  <a:ext cx="32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A1114044-B608-4087-8286-CF2CF681974E}"/>
                    </a:ext>
                  </a:extLst>
                </p14:cNvPr>
                <p14:cNvContentPartPr/>
                <p14:nvPr/>
              </p14:nvContentPartPr>
              <p14:xfrm>
                <a:off x="11778654" y="3683245"/>
                <a:ext cx="63360" cy="89280"/>
              </p14:xfrm>
            </p:contentPart>
          </mc:Choice>
          <mc:Fallback xmlns="">
            <p:pic>
              <p:nvPicPr>
                <p:cNvPr id="33" name="Ink 32">
                  <a:extLst>
                    <a:ext uri="{FF2B5EF4-FFF2-40B4-BE49-F238E27FC236}">
                      <a16:creationId xmlns:a16="http://schemas.microsoft.com/office/drawing/2014/main" id="{A1114044-B608-4087-8286-CF2CF681974E}"/>
                    </a:ext>
                  </a:extLst>
                </p:cNvPr>
                <p:cNvPicPr/>
                <p:nvPr/>
              </p:nvPicPr>
              <p:blipFill>
                <a:blip r:embed="rId51"/>
                <a:stretch>
                  <a:fillRect/>
                </a:stretch>
              </p:blipFill>
              <p:spPr>
                <a:xfrm>
                  <a:off x="11769654" y="3674245"/>
                  <a:ext cx="81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9E1AF36F-20C7-4E3B-96D3-B61B4C50BC9E}"/>
                    </a:ext>
                  </a:extLst>
                </p14:cNvPr>
                <p14:cNvContentPartPr/>
                <p14:nvPr/>
              </p14:nvContentPartPr>
              <p14:xfrm>
                <a:off x="11867214" y="3675325"/>
                <a:ext cx="50400" cy="83520"/>
              </p14:xfrm>
            </p:contentPart>
          </mc:Choice>
          <mc:Fallback xmlns="">
            <p:pic>
              <p:nvPicPr>
                <p:cNvPr id="34" name="Ink 33">
                  <a:extLst>
                    <a:ext uri="{FF2B5EF4-FFF2-40B4-BE49-F238E27FC236}">
                      <a16:creationId xmlns:a16="http://schemas.microsoft.com/office/drawing/2014/main" id="{9E1AF36F-20C7-4E3B-96D3-B61B4C50BC9E}"/>
                    </a:ext>
                  </a:extLst>
                </p:cNvPr>
                <p:cNvPicPr/>
                <p:nvPr/>
              </p:nvPicPr>
              <p:blipFill>
                <a:blip r:embed="rId53"/>
                <a:stretch>
                  <a:fillRect/>
                </a:stretch>
              </p:blipFill>
              <p:spPr>
                <a:xfrm>
                  <a:off x="11858214" y="3666685"/>
                  <a:ext cx="68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28F895E8-A84F-4AD6-BEC4-F33B0E62F5E3}"/>
                    </a:ext>
                  </a:extLst>
                </p14:cNvPr>
                <p14:cNvContentPartPr/>
                <p14:nvPr/>
              </p14:nvContentPartPr>
              <p14:xfrm>
                <a:off x="11973054" y="3583525"/>
                <a:ext cx="62640" cy="200160"/>
              </p14:xfrm>
            </p:contentPart>
          </mc:Choice>
          <mc:Fallback xmlns="">
            <p:pic>
              <p:nvPicPr>
                <p:cNvPr id="35" name="Ink 34">
                  <a:extLst>
                    <a:ext uri="{FF2B5EF4-FFF2-40B4-BE49-F238E27FC236}">
                      <a16:creationId xmlns:a16="http://schemas.microsoft.com/office/drawing/2014/main" id="{28F895E8-A84F-4AD6-BEC4-F33B0E62F5E3}"/>
                    </a:ext>
                  </a:extLst>
                </p:cNvPr>
                <p:cNvPicPr/>
                <p:nvPr/>
              </p:nvPicPr>
              <p:blipFill>
                <a:blip r:embed="rId55"/>
                <a:stretch>
                  <a:fillRect/>
                </a:stretch>
              </p:blipFill>
              <p:spPr>
                <a:xfrm>
                  <a:off x="11964414" y="3574885"/>
                  <a:ext cx="80280" cy="217800"/>
                </a:xfrm>
                <a:prstGeom prst="rect">
                  <a:avLst/>
                </a:prstGeom>
              </p:spPr>
            </p:pic>
          </mc:Fallback>
        </mc:AlternateContent>
      </p:grpSp>
      <p:grpSp>
        <p:nvGrpSpPr>
          <p:cNvPr id="51" name="Group 50">
            <a:extLst>
              <a:ext uri="{FF2B5EF4-FFF2-40B4-BE49-F238E27FC236}">
                <a16:creationId xmlns:a16="http://schemas.microsoft.com/office/drawing/2014/main" id="{C015B7C6-3C9A-456B-B02E-BF1F8D069EE7}"/>
              </a:ext>
            </a:extLst>
          </p:cNvPr>
          <p:cNvGrpSpPr/>
          <p:nvPr/>
        </p:nvGrpSpPr>
        <p:grpSpPr>
          <a:xfrm>
            <a:off x="9642414" y="1549525"/>
            <a:ext cx="952200" cy="510840"/>
            <a:chOff x="9642414" y="1549525"/>
            <a:chExt cx="952200" cy="510840"/>
          </a:xfrm>
        </p:grpSpPr>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1F29DFA7-78FE-4C25-80FD-E8A61E20AF9B}"/>
                    </a:ext>
                  </a:extLst>
                </p14:cNvPr>
                <p14:cNvContentPartPr/>
                <p14:nvPr/>
              </p14:nvContentPartPr>
              <p14:xfrm>
                <a:off x="9642414" y="1586605"/>
                <a:ext cx="89640" cy="212040"/>
              </p14:xfrm>
            </p:contentPart>
          </mc:Choice>
          <mc:Fallback xmlns="">
            <p:pic>
              <p:nvPicPr>
                <p:cNvPr id="37" name="Ink 36">
                  <a:extLst>
                    <a:ext uri="{FF2B5EF4-FFF2-40B4-BE49-F238E27FC236}">
                      <a16:creationId xmlns:a16="http://schemas.microsoft.com/office/drawing/2014/main" id="{1F29DFA7-78FE-4C25-80FD-E8A61E20AF9B}"/>
                    </a:ext>
                  </a:extLst>
                </p:cNvPr>
                <p:cNvPicPr/>
                <p:nvPr/>
              </p:nvPicPr>
              <p:blipFill>
                <a:blip r:embed="rId57"/>
                <a:stretch>
                  <a:fillRect/>
                </a:stretch>
              </p:blipFill>
              <p:spPr>
                <a:xfrm>
                  <a:off x="9633414" y="1577965"/>
                  <a:ext cx="1072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46560145-0329-4AE8-84E7-4EDA116B3BFE}"/>
                    </a:ext>
                  </a:extLst>
                </p14:cNvPr>
                <p14:cNvContentPartPr/>
                <p14:nvPr/>
              </p14:nvContentPartPr>
              <p14:xfrm>
                <a:off x="9782454" y="1663285"/>
                <a:ext cx="95400" cy="98640"/>
              </p14:xfrm>
            </p:contentPart>
          </mc:Choice>
          <mc:Fallback xmlns="">
            <p:pic>
              <p:nvPicPr>
                <p:cNvPr id="38" name="Ink 37">
                  <a:extLst>
                    <a:ext uri="{FF2B5EF4-FFF2-40B4-BE49-F238E27FC236}">
                      <a16:creationId xmlns:a16="http://schemas.microsoft.com/office/drawing/2014/main" id="{46560145-0329-4AE8-84E7-4EDA116B3BFE}"/>
                    </a:ext>
                  </a:extLst>
                </p:cNvPr>
                <p:cNvPicPr/>
                <p:nvPr/>
              </p:nvPicPr>
              <p:blipFill>
                <a:blip r:embed="rId59"/>
                <a:stretch>
                  <a:fillRect/>
                </a:stretch>
              </p:blipFill>
              <p:spPr>
                <a:xfrm>
                  <a:off x="9773814" y="1654285"/>
                  <a:ext cx="113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89EE848E-70B7-410F-B61B-53AF86AA0BBC}"/>
                    </a:ext>
                  </a:extLst>
                </p14:cNvPr>
                <p14:cNvContentPartPr/>
                <p14:nvPr/>
              </p14:nvContentPartPr>
              <p14:xfrm>
                <a:off x="9905214" y="1663285"/>
                <a:ext cx="19440" cy="57960"/>
              </p14:xfrm>
            </p:contentPart>
          </mc:Choice>
          <mc:Fallback xmlns="">
            <p:pic>
              <p:nvPicPr>
                <p:cNvPr id="39" name="Ink 38">
                  <a:extLst>
                    <a:ext uri="{FF2B5EF4-FFF2-40B4-BE49-F238E27FC236}">
                      <a16:creationId xmlns:a16="http://schemas.microsoft.com/office/drawing/2014/main" id="{89EE848E-70B7-410F-B61B-53AF86AA0BBC}"/>
                    </a:ext>
                  </a:extLst>
                </p:cNvPr>
                <p:cNvPicPr/>
                <p:nvPr/>
              </p:nvPicPr>
              <p:blipFill>
                <a:blip r:embed="rId61"/>
                <a:stretch>
                  <a:fillRect/>
                </a:stretch>
              </p:blipFill>
              <p:spPr>
                <a:xfrm>
                  <a:off x="9896574" y="1654285"/>
                  <a:ext cx="37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AD414B64-B94F-410D-87CB-9844BF0140F8}"/>
                    </a:ext>
                  </a:extLst>
                </p14:cNvPr>
                <p14:cNvContentPartPr/>
                <p14:nvPr/>
              </p14:nvContentPartPr>
              <p14:xfrm>
                <a:off x="9923214" y="1670845"/>
                <a:ext cx="25920" cy="181800"/>
              </p14:xfrm>
            </p:contentPart>
          </mc:Choice>
          <mc:Fallback xmlns="">
            <p:pic>
              <p:nvPicPr>
                <p:cNvPr id="40" name="Ink 39">
                  <a:extLst>
                    <a:ext uri="{FF2B5EF4-FFF2-40B4-BE49-F238E27FC236}">
                      <a16:creationId xmlns:a16="http://schemas.microsoft.com/office/drawing/2014/main" id="{AD414B64-B94F-410D-87CB-9844BF0140F8}"/>
                    </a:ext>
                  </a:extLst>
                </p:cNvPr>
                <p:cNvPicPr/>
                <p:nvPr/>
              </p:nvPicPr>
              <p:blipFill>
                <a:blip r:embed="rId63"/>
                <a:stretch>
                  <a:fillRect/>
                </a:stretch>
              </p:blipFill>
              <p:spPr>
                <a:xfrm>
                  <a:off x="9914214" y="1662205"/>
                  <a:ext cx="435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Ink 41">
                  <a:extLst>
                    <a:ext uri="{FF2B5EF4-FFF2-40B4-BE49-F238E27FC236}">
                      <a16:creationId xmlns:a16="http://schemas.microsoft.com/office/drawing/2014/main" id="{988B97AB-5F94-471C-B5CA-2F05FD2724E6}"/>
                    </a:ext>
                  </a:extLst>
                </p14:cNvPr>
                <p14:cNvContentPartPr/>
                <p14:nvPr/>
              </p14:nvContentPartPr>
              <p14:xfrm>
                <a:off x="9973254" y="1641685"/>
                <a:ext cx="182160" cy="98640"/>
              </p14:xfrm>
            </p:contentPart>
          </mc:Choice>
          <mc:Fallback xmlns="">
            <p:pic>
              <p:nvPicPr>
                <p:cNvPr id="42" name="Ink 41">
                  <a:extLst>
                    <a:ext uri="{FF2B5EF4-FFF2-40B4-BE49-F238E27FC236}">
                      <a16:creationId xmlns:a16="http://schemas.microsoft.com/office/drawing/2014/main" id="{988B97AB-5F94-471C-B5CA-2F05FD2724E6}"/>
                    </a:ext>
                  </a:extLst>
                </p:cNvPr>
                <p:cNvPicPr/>
                <p:nvPr/>
              </p:nvPicPr>
              <p:blipFill>
                <a:blip r:embed="rId65"/>
                <a:stretch>
                  <a:fillRect/>
                </a:stretch>
              </p:blipFill>
              <p:spPr>
                <a:xfrm>
                  <a:off x="9964614" y="1633045"/>
                  <a:ext cx="199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Ink 42">
                  <a:extLst>
                    <a:ext uri="{FF2B5EF4-FFF2-40B4-BE49-F238E27FC236}">
                      <a16:creationId xmlns:a16="http://schemas.microsoft.com/office/drawing/2014/main" id="{59EF302F-BE18-47BC-A600-AAE2D0E86B91}"/>
                    </a:ext>
                  </a:extLst>
                </p14:cNvPr>
                <p14:cNvContentPartPr/>
                <p14:nvPr/>
              </p14:nvContentPartPr>
              <p14:xfrm>
                <a:off x="10164054" y="1564645"/>
                <a:ext cx="72000" cy="165960"/>
              </p14:xfrm>
            </p:contentPart>
          </mc:Choice>
          <mc:Fallback xmlns="">
            <p:pic>
              <p:nvPicPr>
                <p:cNvPr id="43" name="Ink 42">
                  <a:extLst>
                    <a:ext uri="{FF2B5EF4-FFF2-40B4-BE49-F238E27FC236}">
                      <a16:creationId xmlns:a16="http://schemas.microsoft.com/office/drawing/2014/main" id="{59EF302F-BE18-47BC-A600-AAE2D0E86B91}"/>
                    </a:ext>
                  </a:extLst>
                </p:cNvPr>
                <p:cNvPicPr/>
                <p:nvPr/>
              </p:nvPicPr>
              <p:blipFill>
                <a:blip r:embed="rId67"/>
                <a:stretch>
                  <a:fillRect/>
                </a:stretch>
              </p:blipFill>
              <p:spPr>
                <a:xfrm>
                  <a:off x="10155054" y="1555645"/>
                  <a:ext cx="896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Ink 43">
                  <a:extLst>
                    <a:ext uri="{FF2B5EF4-FFF2-40B4-BE49-F238E27FC236}">
                      <a16:creationId xmlns:a16="http://schemas.microsoft.com/office/drawing/2014/main" id="{7F2A16E9-812F-4D6F-9C25-376554215318}"/>
                    </a:ext>
                  </a:extLst>
                </p14:cNvPr>
                <p14:cNvContentPartPr/>
                <p14:nvPr/>
              </p14:nvContentPartPr>
              <p14:xfrm>
                <a:off x="10271694" y="1549525"/>
                <a:ext cx="80280" cy="174600"/>
              </p14:xfrm>
            </p:contentPart>
          </mc:Choice>
          <mc:Fallback xmlns="">
            <p:pic>
              <p:nvPicPr>
                <p:cNvPr id="44" name="Ink 43">
                  <a:extLst>
                    <a:ext uri="{FF2B5EF4-FFF2-40B4-BE49-F238E27FC236}">
                      <a16:creationId xmlns:a16="http://schemas.microsoft.com/office/drawing/2014/main" id="{7F2A16E9-812F-4D6F-9C25-376554215318}"/>
                    </a:ext>
                  </a:extLst>
                </p:cNvPr>
                <p:cNvPicPr/>
                <p:nvPr/>
              </p:nvPicPr>
              <p:blipFill>
                <a:blip r:embed="rId69"/>
                <a:stretch>
                  <a:fillRect/>
                </a:stretch>
              </p:blipFill>
              <p:spPr>
                <a:xfrm>
                  <a:off x="10262694" y="1540885"/>
                  <a:ext cx="979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Ink 44">
                  <a:extLst>
                    <a:ext uri="{FF2B5EF4-FFF2-40B4-BE49-F238E27FC236}">
                      <a16:creationId xmlns:a16="http://schemas.microsoft.com/office/drawing/2014/main" id="{5A846F35-C3AF-42C1-9AF5-9BD164240F0C}"/>
                    </a:ext>
                  </a:extLst>
                </p14:cNvPr>
                <p14:cNvContentPartPr/>
                <p14:nvPr/>
              </p14:nvContentPartPr>
              <p14:xfrm>
                <a:off x="9992694" y="1877845"/>
                <a:ext cx="78840" cy="168480"/>
              </p14:xfrm>
            </p:contentPart>
          </mc:Choice>
          <mc:Fallback xmlns="">
            <p:pic>
              <p:nvPicPr>
                <p:cNvPr id="45" name="Ink 44">
                  <a:extLst>
                    <a:ext uri="{FF2B5EF4-FFF2-40B4-BE49-F238E27FC236}">
                      <a16:creationId xmlns:a16="http://schemas.microsoft.com/office/drawing/2014/main" id="{5A846F35-C3AF-42C1-9AF5-9BD164240F0C}"/>
                    </a:ext>
                  </a:extLst>
                </p:cNvPr>
                <p:cNvPicPr/>
                <p:nvPr/>
              </p:nvPicPr>
              <p:blipFill>
                <a:blip r:embed="rId71"/>
                <a:stretch>
                  <a:fillRect/>
                </a:stretch>
              </p:blipFill>
              <p:spPr>
                <a:xfrm>
                  <a:off x="9983694" y="1869205"/>
                  <a:ext cx="96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9A292967-53CF-4F0D-B875-5ED43B5BAF02}"/>
                    </a:ext>
                  </a:extLst>
                </p14:cNvPr>
                <p14:cNvContentPartPr/>
                <p14:nvPr/>
              </p14:nvContentPartPr>
              <p14:xfrm>
                <a:off x="10133094" y="1898365"/>
                <a:ext cx="20160" cy="119880"/>
              </p14:xfrm>
            </p:contentPart>
          </mc:Choice>
          <mc:Fallback xmlns="">
            <p:pic>
              <p:nvPicPr>
                <p:cNvPr id="46" name="Ink 45">
                  <a:extLst>
                    <a:ext uri="{FF2B5EF4-FFF2-40B4-BE49-F238E27FC236}">
                      <a16:creationId xmlns:a16="http://schemas.microsoft.com/office/drawing/2014/main" id="{9A292967-53CF-4F0D-B875-5ED43B5BAF02}"/>
                    </a:ext>
                  </a:extLst>
                </p:cNvPr>
                <p:cNvPicPr/>
                <p:nvPr/>
              </p:nvPicPr>
              <p:blipFill>
                <a:blip r:embed="rId73"/>
                <a:stretch>
                  <a:fillRect/>
                </a:stretch>
              </p:blipFill>
              <p:spPr>
                <a:xfrm>
                  <a:off x="10124094" y="1889365"/>
                  <a:ext cx="37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8E9A0170-A5F5-4910-A6AB-54861DA5F80C}"/>
                    </a:ext>
                  </a:extLst>
                </p14:cNvPr>
                <p14:cNvContentPartPr/>
                <p14:nvPr/>
              </p14:nvContentPartPr>
              <p14:xfrm>
                <a:off x="10189254" y="1890085"/>
                <a:ext cx="79560" cy="120960"/>
              </p14:xfrm>
            </p:contentPart>
          </mc:Choice>
          <mc:Fallback xmlns="">
            <p:pic>
              <p:nvPicPr>
                <p:cNvPr id="47" name="Ink 46">
                  <a:extLst>
                    <a:ext uri="{FF2B5EF4-FFF2-40B4-BE49-F238E27FC236}">
                      <a16:creationId xmlns:a16="http://schemas.microsoft.com/office/drawing/2014/main" id="{8E9A0170-A5F5-4910-A6AB-54861DA5F80C}"/>
                    </a:ext>
                  </a:extLst>
                </p:cNvPr>
                <p:cNvPicPr/>
                <p:nvPr/>
              </p:nvPicPr>
              <p:blipFill>
                <a:blip r:embed="rId75"/>
                <a:stretch>
                  <a:fillRect/>
                </a:stretch>
              </p:blipFill>
              <p:spPr>
                <a:xfrm>
                  <a:off x="10180254" y="1881085"/>
                  <a:ext cx="97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2AD055D1-4139-4447-99BE-E57713C972EB}"/>
                    </a:ext>
                  </a:extLst>
                </p14:cNvPr>
                <p14:cNvContentPartPr/>
                <p14:nvPr/>
              </p14:nvContentPartPr>
              <p14:xfrm>
                <a:off x="10323534" y="1871365"/>
                <a:ext cx="61560" cy="149400"/>
              </p14:xfrm>
            </p:contentPart>
          </mc:Choice>
          <mc:Fallback xmlns="">
            <p:pic>
              <p:nvPicPr>
                <p:cNvPr id="48" name="Ink 47">
                  <a:extLst>
                    <a:ext uri="{FF2B5EF4-FFF2-40B4-BE49-F238E27FC236}">
                      <a16:creationId xmlns:a16="http://schemas.microsoft.com/office/drawing/2014/main" id="{2AD055D1-4139-4447-99BE-E57713C972EB}"/>
                    </a:ext>
                  </a:extLst>
                </p:cNvPr>
                <p:cNvPicPr/>
                <p:nvPr/>
              </p:nvPicPr>
              <p:blipFill>
                <a:blip r:embed="rId77"/>
                <a:stretch>
                  <a:fillRect/>
                </a:stretch>
              </p:blipFill>
              <p:spPr>
                <a:xfrm>
                  <a:off x="10314534" y="1862725"/>
                  <a:ext cx="792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EE321FCE-BED9-47DE-9D2A-808789292005}"/>
                    </a:ext>
                  </a:extLst>
                </p14:cNvPr>
                <p14:cNvContentPartPr/>
                <p14:nvPr/>
              </p14:nvContentPartPr>
              <p14:xfrm>
                <a:off x="10413534" y="1874605"/>
                <a:ext cx="80640" cy="130680"/>
              </p14:xfrm>
            </p:contentPart>
          </mc:Choice>
          <mc:Fallback xmlns="">
            <p:pic>
              <p:nvPicPr>
                <p:cNvPr id="49" name="Ink 48">
                  <a:extLst>
                    <a:ext uri="{FF2B5EF4-FFF2-40B4-BE49-F238E27FC236}">
                      <a16:creationId xmlns:a16="http://schemas.microsoft.com/office/drawing/2014/main" id="{EE321FCE-BED9-47DE-9D2A-808789292005}"/>
                    </a:ext>
                  </a:extLst>
                </p:cNvPr>
                <p:cNvPicPr/>
                <p:nvPr/>
              </p:nvPicPr>
              <p:blipFill>
                <a:blip r:embed="rId79"/>
                <a:stretch>
                  <a:fillRect/>
                </a:stretch>
              </p:blipFill>
              <p:spPr>
                <a:xfrm>
                  <a:off x="10404894" y="1865605"/>
                  <a:ext cx="98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45180A2D-E341-422A-89A4-7DA743A0795A}"/>
                    </a:ext>
                  </a:extLst>
                </p14:cNvPr>
                <p14:cNvContentPartPr/>
                <p14:nvPr/>
              </p14:nvContentPartPr>
              <p14:xfrm>
                <a:off x="10527654" y="1824205"/>
                <a:ext cx="66960" cy="236160"/>
              </p14:xfrm>
            </p:contentPart>
          </mc:Choice>
          <mc:Fallback xmlns="">
            <p:pic>
              <p:nvPicPr>
                <p:cNvPr id="50" name="Ink 49">
                  <a:extLst>
                    <a:ext uri="{FF2B5EF4-FFF2-40B4-BE49-F238E27FC236}">
                      <a16:creationId xmlns:a16="http://schemas.microsoft.com/office/drawing/2014/main" id="{45180A2D-E341-422A-89A4-7DA743A0795A}"/>
                    </a:ext>
                  </a:extLst>
                </p:cNvPr>
                <p:cNvPicPr/>
                <p:nvPr/>
              </p:nvPicPr>
              <p:blipFill>
                <a:blip r:embed="rId81"/>
                <a:stretch>
                  <a:fillRect/>
                </a:stretch>
              </p:blipFill>
              <p:spPr>
                <a:xfrm>
                  <a:off x="10519014" y="1815205"/>
                  <a:ext cx="84600" cy="253800"/>
                </a:xfrm>
                <a:prstGeom prst="rect">
                  <a:avLst/>
                </a:prstGeom>
              </p:spPr>
            </p:pic>
          </mc:Fallback>
        </mc:AlternateContent>
      </p:grpSp>
      <p:grpSp>
        <p:nvGrpSpPr>
          <p:cNvPr id="4098" name="Group 4097">
            <a:extLst>
              <a:ext uri="{FF2B5EF4-FFF2-40B4-BE49-F238E27FC236}">
                <a16:creationId xmlns:a16="http://schemas.microsoft.com/office/drawing/2014/main" id="{AE11E793-EE95-4D5E-8EFE-A825F7845341}"/>
              </a:ext>
            </a:extLst>
          </p:cNvPr>
          <p:cNvGrpSpPr/>
          <p:nvPr/>
        </p:nvGrpSpPr>
        <p:grpSpPr>
          <a:xfrm>
            <a:off x="9622485" y="2888005"/>
            <a:ext cx="1411200" cy="844205"/>
            <a:chOff x="9622485" y="2888005"/>
            <a:chExt cx="1411200" cy="844205"/>
          </a:xfrm>
        </p:grpSpPr>
        <mc:AlternateContent xmlns:mc="http://schemas.openxmlformats.org/markup-compatibility/2006" xmlns:p14="http://schemas.microsoft.com/office/powerpoint/2010/main">
          <mc:Choice Requires="p14">
            <p:contentPart p14:bwMode="auto" r:id="rId82">
              <p14:nvContentPartPr>
                <p14:cNvPr id="5" name="Ink 4">
                  <a:extLst>
                    <a:ext uri="{FF2B5EF4-FFF2-40B4-BE49-F238E27FC236}">
                      <a16:creationId xmlns:a16="http://schemas.microsoft.com/office/drawing/2014/main" id="{022BDE33-BA19-4F00-BD11-B1971BD0BA1B}"/>
                    </a:ext>
                  </a:extLst>
                </p14:cNvPr>
                <p14:cNvContentPartPr/>
                <p14:nvPr/>
              </p14:nvContentPartPr>
              <p14:xfrm>
                <a:off x="9622485" y="3155850"/>
                <a:ext cx="1080360" cy="576360"/>
              </p14:xfrm>
            </p:contentPart>
          </mc:Choice>
          <mc:Fallback xmlns="">
            <p:pic>
              <p:nvPicPr>
                <p:cNvPr id="5" name="Ink 4">
                  <a:extLst>
                    <a:ext uri="{FF2B5EF4-FFF2-40B4-BE49-F238E27FC236}">
                      <a16:creationId xmlns:a16="http://schemas.microsoft.com/office/drawing/2014/main" id="{022BDE33-BA19-4F00-BD11-B1971BD0BA1B}"/>
                    </a:ext>
                  </a:extLst>
                </p:cNvPr>
                <p:cNvPicPr/>
                <p:nvPr/>
              </p:nvPicPr>
              <p:blipFill>
                <a:blip r:embed="rId83"/>
                <a:stretch>
                  <a:fillRect/>
                </a:stretch>
              </p:blipFill>
              <p:spPr>
                <a:xfrm>
                  <a:off x="9613485" y="3146850"/>
                  <a:ext cx="1098000" cy="594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 name="Ink 5">
                  <a:extLst>
                    <a:ext uri="{FF2B5EF4-FFF2-40B4-BE49-F238E27FC236}">
                      <a16:creationId xmlns:a16="http://schemas.microsoft.com/office/drawing/2014/main" id="{6C43CE8A-F3BA-48BF-8A8D-5EF23D0DCAB8}"/>
                    </a:ext>
                  </a:extLst>
                </p14:cNvPr>
                <p14:cNvContentPartPr/>
                <p14:nvPr/>
              </p14:nvContentPartPr>
              <p14:xfrm>
                <a:off x="10666845" y="3349530"/>
                <a:ext cx="366840" cy="212400"/>
              </p14:xfrm>
            </p:contentPart>
          </mc:Choice>
          <mc:Fallback xmlns="">
            <p:pic>
              <p:nvPicPr>
                <p:cNvPr id="6" name="Ink 5">
                  <a:extLst>
                    <a:ext uri="{FF2B5EF4-FFF2-40B4-BE49-F238E27FC236}">
                      <a16:creationId xmlns:a16="http://schemas.microsoft.com/office/drawing/2014/main" id="{6C43CE8A-F3BA-48BF-8A8D-5EF23D0DCAB8}"/>
                    </a:ext>
                  </a:extLst>
                </p:cNvPr>
                <p:cNvPicPr/>
                <p:nvPr/>
              </p:nvPicPr>
              <p:blipFill>
                <a:blip r:embed="rId85"/>
                <a:stretch>
                  <a:fillRect/>
                </a:stretch>
              </p:blipFill>
              <p:spPr>
                <a:xfrm>
                  <a:off x="10657845" y="3340890"/>
                  <a:ext cx="384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AB04E31D-2721-4F2E-8698-56555B9D2670}"/>
                    </a:ext>
                  </a:extLst>
                </p14:cNvPr>
                <p14:cNvContentPartPr/>
                <p14:nvPr/>
              </p14:nvContentPartPr>
              <p14:xfrm>
                <a:off x="10274214" y="2944525"/>
                <a:ext cx="10440" cy="147960"/>
              </p14:xfrm>
            </p:contentPart>
          </mc:Choice>
          <mc:Fallback xmlns="">
            <p:pic>
              <p:nvPicPr>
                <p:cNvPr id="52" name="Ink 51">
                  <a:extLst>
                    <a:ext uri="{FF2B5EF4-FFF2-40B4-BE49-F238E27FC236}">
                      <a16:creationId xmlns:a16="http://schemas.microsoft.com/office/drawing/2014/main" id="{AB04E31D-2721-4F2E-8698-56555B9D2670}"/>
                    </a:ext>
                  </a:extLst>
                </p:cNvPr>
                <p:cNvPicPr/>
                <p:nvPr/>
              </p:nvPicPr>
              <p:blipFill>
                <a:blip r:embed="rId87"/>
                <a:stretch>
                  <a:fillRect/>
                </a:stretch>
              </p:blipFill>
              <p:spPr>
                <a:xfrm>
                  <a:off x="10265574" y="2935525"/>
                  <a:ext cx="28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DF5B99C7-395B-4332-9C22-224FBB04ACB8}"/>
                    </a:ext>
                  </a:extLst>
                </p14:cNvPr>
                <p14:cNvContentPartPr/>
                <p14:nvPr/>
              </p14:nvContentPartPr>
              <p14:xfrm>
                <a:off x="10283214" y="2888005"/>
                <a:ext cx="85680" cy="91800"/>
              </p14:xfrm>
            </p:contentPart>
          </mc:Choice>
          <mc:Fallback xmlns="">
            <p:pic>
              <p:nvPicPr>
                <p:cNvPr id="53" name="Ink 52">
                  <a:extLst>
                    <a:ext uri="{FF2B5EF4-FFF2-40B4-BE49-F238E27FC236}">
                      <a16:creationId xmlns:a16="http://schemas.microsoft.com/office/drawing/2014/main" id="{DF5B99C7-395B-4332-9C22-224FBB04ACB8}"/>
                    </a:ext>
                  </a:extLst>
                </p:cNvPr>
                <p:cNvPicPr/>
                <p:nvPr/>
              </p:nvPicPr>
              <p:blipFill>
                <a:blip r:embed="rId89"/>
                <a:stretch>
                  <a:fillRect/>
                </a:stretch>
              </p:blipFill>
              <p:spPr>
                <a:xfrm>
                  <a:off x="10274574" y="2879365"/>
                  <a:ext cx="103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Ink 53">
                  <a:extLst>
                    <a:ext uri="{FF2B5EF4-FFF2-40B4-BE49-F238E27FC236}">
                      <a16:creationId xmlns:a16="http://schemas.microsoft.com/office/drawing/2014/main" id="{2D3AC0DB-2D28-4156-BD62-0AB397C83C29}"/>
                    </a:ext>
                  </a:extLst>
                </p14:cNvPr>
                <p14:cNvContentPartPr/>
                <p14:nvPr/>
              </p14:nvContentPartPr>
              <p14:xfrm>
                <a:off x="10364574" y="2975125"/>
                <a:ext cx="65880" cy="89280"/>
              </p14:xfrm>
            </p:contentPart>
          </mc:Choice>
          <mc:Fallback xmlns="">
            <p:pic>
              <p:nvPicPr>
                <p:cNvPr id="54" name="Ink 53">
                  <a:extLst>
                    <a:ext uri="{FF2B5EF4-FFF2-40B4-BE49-F238E27FC236}">
                      <a16:creationId xmlns:a16="http://schemas.microsoft.com/office/drawing/2014/main" id="{2D3AC0DB-2D28-4156-BD62-0AB397C83C29}"/>
                    </a:ext>
                  </a:extLst>
                </p:cNvPr>
                <p:cNvPicPr/>
                <p:nvPr/>
              </p:nvPicPr>
              <p:blipFill>
                <a:blip r:embed="rId91"/>
                <a:stretch>
                  <a:fillRect/>
                </a:stretch>
              </p:blipFill>
              <p:spPr>
                <a:xfrm>
                  <a:off x="10355934" y="2966485"/>
                  <a:ext cx="83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Ink 54">
                  <a:extLst>
                    <a:ext uri="{FF2B5EF4-FFF2-40B4-BE49-F238E27FC236}">
                      <a16:creationId xmlns:a16="http://schemas.microsoft.com/office/drawing/2014/main" id="{A667C5C6-8DEB-4FCE-97C1-B36FA5CC27BF}"/>
                    </a:ext>
                  </a:extLst>
                </p14:cNvPr>
                <p14:cNvContentPartPr/>
                <p14:nvPr/>
              </p14:nvContentPartPr>
              <p14:xfrm>
                <a:off x="10445214" y="2989885"/>
                <a:ext cx="82800" cy="66240"/>
              </p14:xfrm>
            </p:contentPart>
          </mc:Choice>
          <mc:Fallback xmlns="">
            <p:pic>
              <p:nvPicPr>
                <p:cNvPr id="55" name="Ink 54">
                  <a:extLst>
                    <a:ext uri="{FF2B5EF4-FFF2-40B4-BE49-F238E27FC236}">
                      <a16:creationId xmlns:a16="http://schemas.microsoft.com/office/drawing/2014/main" id="{A667C5C6-8DEB-4FCE-97C1-B36FA5CC27BF}"/>
                    </a:ext>
                  </a:extLst>
                </p:cNvPr>
                <p:cNvPicPr/>
                <p:nvPr/>
              </p:nvPicPr>
              <p:blipFill>
                <a:blip r:embed="rId93"/>
                <a:stretch>
                  <a:fillRect/>
                </a:stretch>
              </p:blipFill>
              <p:spPr>
                <a:xfrm>
                  <a:off x="10436574" y="2981245"/>
                  <a:ext cx="100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Ink 55">
                  <a:extLst>
                    <a:ext uri="{FF2B5EF4-FFF2-40B4-BE49-F238E27FC236}">
                      <a16:creationId xmlns:a16="http://schemas.microsoft.com/office/drawing/2014/main" id="{2EE298E5-8FA2-4B24-B9D3-CF21DD28B0C9}"/>
                    </a:ext>
                  </a:extLst>
                </p14:cNvPr>
                <p14:cNvContentPartPr/>
                <p14:nvPr/>
              </p14:nvContentPartPr>
              <p14:xfrm>
                <a:off x="10535574" y="2990605"/>
                <a:ext cx="34560" cy="45720"/>
              </p14:xfrm>
            </p:contentPart>
          </mc:Choice>
          <mc:Fallback xmlns="">
            <p:pic>
              <p:nvPicPr>
                <p:cNvPr id="56" name="Ink 55">
                  <a:extLst>
                    <a:ext uri="{FF2B5EF4-FFF2-40B4-BE49-F238E27FC236}">
                      <a16:creationId xmlns:a16="http://schemas.microsoft.com/office/drawing/2014/main" id="{2EE298E5-8FA2-4B24-B9D3-CF21DD28B0C9}"/>
                    </a:ext>
                  </a:extLst>
                </p:cNvPr>
                <p:cNvPicPr/>
                <p:nvPr/>
              </p:nvPicPr>
              <p:blipFill>
                <a:blip r:embed="rId95"/>
                <a:stretch>
                  <a:fillRect/>
                </a:stretch>
              </p:blipFill>
              <p:spPr>
                <a:xfrm>
                  <a:off x="10526934" y="2981605"/>
                  <a:ext cx="52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Ink 56">
                  <a:extLst>
                    <a:ext uri="{FF2B5EF4-FFF2-40B4-BE49-F238E27FC236}">
                      <a16:creationId xmlns:a16="http://schemas.microsoft.com/office/drawing/2014/main" id="{60E65472-00AE-4A07-8014-407883D84759}"/>
                    </a:ext>
                  </a:extLst>
                </p14:cNvPr>
                <p14:cNvContentPartPr/>
                <p14:nvPr/>
              </p14:nvContentPartPr>
              <p14:xfrm>
                <a:off x="10560054" y="2971885"/>
                <a:ext cx="45720" cy="158400"/>
              </p14:xfrm>
            </p:contentPart>
          </mc:Choice>
          <mc:Fallback xmlns="">
            <p:pic>
              <p:nvPicPr>
                <p:cNvPr id="57" name="Ink 56">
                  <a:extLst>
                    <a:ext uri="{FF2B5EF4-FFF2-40B4-BE49-F238E27FC236}">
                      <a16:creationId xmlns:a16="http://schemas.microsoft.com/office/drawing/2014/main" id="{60E65472-00AE-4A07-8014-407883D84759}"/>
                    </a:ext>
                  </a:extLst>
                </p:cNvPr>
                <p:cNvPicPr/>
                <p:nvPr/>
              </p:nvPicPr>
              <p:blipFill>
                <a:blip r:embed="rId97"/>
                <a:stretch>
                  <a:fillRect/>
                </a:stretch>
              </p:blipFill>
              <p:spPr>
                <a:xfrm>
                  <a:off x="10551414" y="2963245"/>
                  <a:ext cx="63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Ink 58">
                  <a:extLst>
                    <a:ext uri="{FF2B5EF4-FFF2-40B4-BE49-F238E27FC236}">
                      <a16:creationId xmlns:a16="http://schemas.microsoft.com/office/drawing/2014/main" id="{357B5726-0132-4BAA-A13F-4D54BEB02174}"/>
                    </a:ext>
                  </a:extLst>
                </p14:cNvPr>
                <p14:cNvContentPartPr/>
                <p14:nvPr/>
              </p14:nvContentPartPr>
              <p14:xfrm>
                <a:off x="10625934" y="2962165"/>
                <a:ext cx="60840" cy="104400"/>
              </p14:xfrm>
            </p:contentPart>
          </mc:Choice>
          <mc:Fallback xmlns="">
            <p:pic>
              <p:nvPicPr>
                <p:cNvPr id="59" name="Ink 58">
                  <a:extLst>
                    <a:ext uri="{FF2B5EF4-FFF2-40B4-BE49-F238E27FC236}">
                      <a16:creationId xmlns:a16="http://schemas.microsoft.com/office/drawing/2014/main" id="{357B5726-0132-4BAA-A13F-4D54BEB02174}"/>
                    </a:ext>
                  </a:extLst>
                </p:cNvPr>
                <p:cNvPicPr/>
                <p:nvPr/>
              </p:nvPicPr>
              <p:blipFill>
                <a:blip r:embed="rId99"/>
                <a:stretch>
                  <a:fillRect/>
                </a:stretch>
              </p:blipFill>
              <p:spPr>
                <a:xfrm>
                  <a:off x="10617294" y="2953525"/>
                  <a:ext cx="78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Ink 59">
                  <a:extLst>
                    <a:ext uri="{FF2B5EF4-FFF2-40B4-BE49-F238E27FC236}">
                      <a16:creationId xmlns:a16="http://schemas.microsoft.com/office/drawing/2014/main" id="{769E6C77-5E17-4A05-941E-A8A76E27A321}"/>
                    </a:ext>
                  </a:extLst>
                </p14:cNvPr>
                <p14:cNvContentPartPr/>
                <p14:nvPr/>
              </p14:nvContentPartPr>
              <p14:xfrm>
                <a:off x="10308774" y="3195805"/>
                <a:ext cx="81360" cy="159840"/>
              </p14:xfrm>
            </p:contentPart>
          </mc:Choice>
          <mc:Fallback xmlns="">
            <p:pic>
              <p:nvPicPr>
                <p:cNvPr id="60" name="Ink 59">
                  <a:extLst>
                    <a:ext uri="{FF2B5EF4-FFF2-40B4-BE49-F238E27FC236}">
                      <a16:creationId xmlns:a16="http://schemas.microsoft.com/office/drawing/2014/main" id="{769E6C77-5E17-4A05-941E-A8A76E27A321}"/>
                    </a:ext>
                  </a:extLst>
                </p:cNvPr>
                <p:cNvPicPr/>
                <p:nvPr/>
              </p:nvPicPr>
              <p:blipFill>
                <a:blip r:embed="rId101"/>
                <a:stretch>
                  <a:fillRect/>
                </a:stretch>
              </p:blipFill>
              <p:spPr>
                <a:xfrm>
                  <a:off x="10300134" y="3187165"/>
                  <a:ext cx="99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Ink 60">
                  <a:extLst>
                    <a:ext uri="{FF2B5EF4-FFF2-40B4-BE49-F238E27FC236}">
                      <a16:creationId xmlns:a16="http://schemas.microsoft.com/office/drawing/2014/main" id="{523BDD56-EE4B-4C86-9857-E576CFBE700A}"/>
                    </a:ext>
                  </a:extLst>
                </p14:cNvPr>
                <p14:cNvContentPartPr/>
                <p14:nvPr/>
              </p14:nvContentPartPr>
              <p14:xfrm>
                <a:off x="10416774" y="3237565"/>
                <a:ext cx="14400" cy="110520"/>
              </p14:xfrm>
            </p:contentPart>
          </mc:Choice>
          <mc:Fallback xmlns="">
            <p:pic>
              <p:nvPicPr>
                <p:cNvPr id="61" name="Ink 60">
                  <a:extLst>
                    <a:ext uri="{FF2B5EF4-FFF2-40B4-BE49-F238E27FC236}">
                      <a16:creationId xmlns:a16="http://schemas.microsoft.com/office/drawing/2014/main" id="{523BDD56-EE4B-4C86-9857-E576CFBE700A}"/>
                    </a:ext>
                  </a:extLst>
                </p:cNvPr>
                <p:cNvPicPr/>
                <p:nvPr/>
              </p:nvPicPr>
              <p:blipFill>
                <a:blip r:embed="rId103"/>
                <a:stretch>
                  <a:fillRect/>
                </a:stretch>
              </p:blipFill>
              <p:spPr>
                <a:xfrm>
                  <a:off x="10408134" y="3228565"/>
                  <a:ext cx="32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Ink 61">
                  <a:extLst>
                    <a:ext uri="{FF2B5EF4-FFF2-40B4-BE49-F238E27FC236}">
                      <a16:creationId xmlns:a16="http://schemas.microsoft.com/office/drawing/2014/main" id="{3A81BC33-D7A5-4F58-B8CB-AE1215139FEC}"/>
                    </a:ext>
                  </a:extLst>
                </p14:cNvPr>
                <p14:cNvContentPartPr/>
                <p14:nvPr/>
              </p14:nvContentPartPr>
              <p14:xfrm>
                <a:off x="10467894" y="3251605"/>
                <a:ext cx="65160" cy="91080"/>
              </p14:xfrm>
            </p:contentPart>
          </mc:Choice>
          <mc:Fallback xmlns="">
            <p:pic>
              <p:nvPicPr>
                <p:cNvPr id="62" name="Ink 61">
                  <a:extLst>
                    <a:ext uri="{FF2B5EF4-FFF2-40B4-BE49-F238E27FC236}">
                      <a16:creationId xmlns:a16="http://schemas.microsoft.com/office/drawing/2014/main" id="{3A81BC33-D7A5-4F58-B8CB-AE1215139FEC}"/>
                    </a:ext>
                  </a:extLst>
                </p:cNvPr>
                <p:cNvPicPr/>
                <p:nvPr/>
              </p:nvPicPr>
              <p:blipFill>
                <a:blip r:embed="rId105"/>
                <a:stretch>
                  <a:fillRect/>
                </a:stretch>
              </p:blipFill>
              <p:spPr>
                <a:xfrm>
                  <a:off x="10458894" y="3242605"/>
                  <a:ext cx="82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Ink 62">
                  <a:extLst>
                    <a:ext uri="{FF2B5EF4-FFF2-40B4-BE49-F238E27FC236}">
                      <a16:creationId xmlns:a16="http://schemas.microsoft.com/office/drawing/2014/main" id="{D69CD33E-9438-4EB1-8D08-FFF372FFA226}"/>
                    </a:ext>
                  </a:extLst>
                </p14:cNvPr>
                <p14:cNvContentPartPr/>
                <p14:nvPr/>
              </p14:nvContentPartPr>
              <p14:xfrm>
                <a:off x="10567254" y="3227845"/>
                <a:ext cx="54000" cy="120240"/>
              </p14:xfrm>
            </p:contentPart>
          </mc:Choice>
          <mc:Fallback xmlns="">
            <p:pic>
              <p:nvPicPr>
                <p:cNvPr id="63" name="Ink 62">
                  <a:extLst>
                    <a:ext uri="{FF2B5EF4-FFF2-40B4-BE49-F238E27FC236}">
                      <a16:creationId xmlns:a16="http://schemas.microsoft.com/office/drawing/2014/main" id="{D69CD33E-9438-4EB1-8D08-FFF372FFA226}"/>
                    </a:ext>
                  </a:extLst>
                </p:cNvPr>
                <p:cNvPicPr/>
                <p:nvPr/>
              </p:nvPicPr>
              <p:blipFill>
                <a:blip r:embed="rId107"/>
                <a:stretch>
                  <a:fillRect/>
                </a:stretch>
              </p:blipFill>
              <p:spPr>
                <a:xfrm>
                  <a:off x="10558614" y="3218845"/>
                  <a:ext cx="71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096" name="Ink 4095">
                  <a:extLst>
                    <a:ext uri="{FF2B5EF4-FFF2-40B4-BE49-F238E27FC236}">
                      <a16:creationId xmlns:a16="http://schemas.microsoft.com/office/drawing/2014/main" id="{9EE3EC57-B7EC-44BF-B24C-956E380D4228}"/>
                    </a:ext>
                  </a:extLst>
                </p14:cNvPr>
                <p14:cNvContentPartPr/>
                <p14:nvPr/>
              </p14:nvContentPartPr>
              <p14:xfrm>
                <a:off x="10636734" y="3231445"/>
                <a:ext cx="46440" cy="104040"/>
              </p14:xfrm>
            </p:contentPart>
          </mc:Choice>
          <mc:Fallback xmlns="">
            <p:pic>
              <p:nvPicPr>
                <p:cNvPr id="4096" name="Ink 4095">
                  <a:extLst>
                    <a:ext uri="{FF2B5EF4-FFF2-40B4-BE49-F238E27FC236}">
                      <a16:creationId xmlns:a16="http://schemas.microsoft.com/office/drawing/2014/main" id="{9EE3EC57-B7EC-44BF-B24C-956E380D4228}"/>
                    </a:ext>
                  </a:extLst>
                </p:cNvPr>
                <p:cNvPicPr/>
                <p:nvPr/>
              </p:nvPicPr>
              <p:blipFill>
                <a:blip r:embed="rId109"/>
                <a:stretch>
                  <a:fillRect/>
                </a:stretch>
              </p:blipFill>
              <p:spPr>
                <a:xfrm>
                  <a:off x="10628094" y="3222445"/>
                  <a:ext cx="64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097" name="Ink 4096">
                  <a:extLst>
                    <a:ext uri="{FF2B5EF4-FFF2-40B4-BE49-F238E27FC236}">
                      <a16:creationId xmlns:a16="http://schemas.microsoft.com/office/drawing/2014/main" id="{F1463D6A-CFEC-4EBB-813B-CA83B5BBBD8C}"/>
                    </a:ext>
                  </a:extLst>
                </p14:cNvPr>
                <p14:cNvContentPartPr/>
                <p14:nvPr/>
              </p14:nvContentPartPr>
              <p14:xfrm>
                <a:off x="10698294" y="3189685"/>
                <a:ext cx="69120" cy="155160"/>
              </p14:xfrm>
            </p:contentPart>
          </mc:Choice>
          <mc:Fallback xmlns="">
            <p:pic>
              <p:nvPicPr>
                <p:cNvPr id="4097" name="Ink 4096">
                  <a:extLst>
                    <a:ext uri="{FF2B5EF4-FFF2-40B4-BE49-F238E27FC236}">
                      <a16:creationId xmlns:a16="http://schemas.microsoft.com/office/drawing/2014/main" id="{F1463D6A-CFEC-4EBB-813B-CA83B5BBBD8C}"/>
                    </a:ext>
                  </a:extLst>
                </p:cNvPr>
                <p:cNvPicPr/>
                <p:nvPr/>
              </p:nvPicPr>
              <p:blipFill>
                <a:blip r:embed="rId111"/>
                <a:stretch>
                  <a:fillRect/>
                </a:stretch>
              </p:blipFill>
              <p:spPr>
                <a:xfrm>
                  <a:off x="10689654" y="3180685"/>
                  <a:ext cx="86760" cy="172800"/>
                </a:xfrm>
                <a:prstGeom prst="rect">
                  <a:avLst/>
                </a:prstGeom>
              </p:spPr>
            </p:pic>
          </mc:Fallback>
        </mc:AlternateContent>
      </p:grpSp>
      <p:grpSp>
        <p:nvGrpSpPr>
          <p:cNvPr id="4114" name="Group 4113">
            <a:extLst>
              <a:ext uri="{FF2B5EF4-FFF2-40B4-BE49-F238E27FC236}">
                <a16:creationId xmlns:a16="http://schemas.microsoft.com/office/drawing/2014/main" id="{F91ED308-75F4-49F9-8ABF-F51B83E1398F}"/>
              </a:ext>
            </a:extLst>
          </p:cNvPr>
          <p:cNvGrpSpPr/>
          <p:nvPr/>
        </p:nvGrpSpPr>
        <p:grpSpPr>
          <a:xfrm>
            <a:off x="10250454" y="3753445"/>
            <a:ext cx="742680" cy="194040"/>
            <a:chOff x="10250454" y="3753445"/>
            <a:chExt cx="742680" cy="194040"/>
          </a:xfrm>
        </p:grpSpPr>
        <mc:AlternateContent xmlns:mc="http://schemas.openxmlformats.org/markup-compatibility/2006" xmlns:p14="http://schemas.microsoft.com/office/powerpoint/2010/main">
          <mc:Choice Requires="p14">
            <p:contentPart p14:bwMode="auto" r:id="rId112">
              <p14:nvContentPartPr>
                <p14:cNvPr id="4099" name="Ink 4098">
                  <a:extLst>
                    <a:ext uri="{FF2B5EF4-FFF2-40B4-BE49-F238E27FC236}">
                      <a16:creationId xmlns:a16="http://schemas.microsoft.com/office/drawing/2014/main" id="{9427A33F-15B4-4864-852F-259351EFC297}"/>
                    </a:ext>
                  </a:extLst>
                </p14:cNvPr>
                <p14:cNvContentPartPr/>
                <p14:nvPr/>
              </p14:nvContentPartPr>
              <p14:xfrm>
                <a:off x="10250454" y="3772165"/>
                <a:ext cx="113400" cy="114120"/>
              </p14:xfrm>
            </p:contentPart>
          </mc:Choice>
          <mc:Fallback xmlns="">
            <p:pic>
              <p:nvPicPr>
                <p:cNvPr id="4099" name="Ink 4098">
                  <a:extLst>
                    <a:ext uri="{FF2B5EF4-FFF2-40B4-BE49-F238E27FC236}">
                      <a16:creationId xmlns:a16="http://schemas.microsoft.com/office/drawing/2014/main" id="{9427A33F-15B4-4864-852F-259351EFC297}"/>
                    </a:ext>
                  </a:extLst>
                </p:cNvPr>
                <p:cNvPicPr/>
                <p:nvPr/>
              </p:nvPicPr>
              <p:blipFill>
                <a:blip r:embed="rId113"/>
                <a:stretch>
                  <a:fillRect/>
                </a:stretch>
              </p:blipFill>
              <p:spPr>
                <a:xfrm>
                  <a:off x="10241454" y="3763165"/>
                  <a:ext cx="131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101" name="Ink 4100">
                  <a:extLst>
                    <a:ext uri="{FF2B5EF4-FFF2-40B4-BE49-F238E27FC236}">
                      <a16:creationId xmlns:a16="http://schemas.microsoft.com/office/drawing/2014/main" id="{64DAE5B9-7003-44BE-8153-8F45AE53C4EF}"/>
                    </a:ext>
                  </a:extLst>
                </p14:cNvPr>
                <p14:cNvContentPartPr/>
                <p14:nvPr/>
              </p14:nvContentPartPr>
              <p14:xfrm>
                <a:off x="10382574" y="3804925"/>
                <a:ext cx="58320" cy="67680"/>
              </p14:xfrm>
            </p:contentPart>
          </mc:Choice>
          <mc:Fallback xmlns="">
            <p:pic>
              <p:nvPicPr>
                <p:cNvPr id="4101" name="Ink 4100">
                  <a:extLst>
                    <a:ext uri="{FF2B5EF4-FFF2-40B4-BE49-F238E27FC236}">
                      <a16:creationId xmlns:a16="http://schemas.microsoft.com/office/drawing/2014/main" id="{64DAE5B9-7003-44BE-8153-8F45AE53C4EF}"/>
                    </a:ext>
                  </a:extLst>
                </p:cNvPr>
                <p:cNvPicPr/>
                <p:nvPr/>
              </p:nvPicPr>
              <p:blipFill>
                <a:blip r:embed="rId115"/>
                <a:stretch>
                  <a:fillRect/>
                </a:stretch>
              </p:blipFill>
              <p:spPr>
                <a:xfrm>
                  <a:off x="10373574" y="3796285"/>
                  <a:ext cx="75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102" name="Ink 4101">
                  <a:extLst>
                    <a:ext uri="{FF2B5EF4-FFF2-40B4-BE49-F238E27FC236}">
                      <a16:creationId xmlns:a16="http://schemas.microsoft.com/office/drawing/2014/main" id="{A453776A-B99F-4913-8149-B42D72C588B4}"/>
                    </a:ext>
                  </a:extLst>
                </p14:cNvPr>
                <p14:cNvContentPartPr/>
                <p14:nvPr/>
              </p14:nvContentPartPr>
              <p14:xfrm>
                <a:off x="10469334" y="3797365"/>
                <a:ext cx="43920" cy="75600"/>
              </p14:xfrm>
            </p:contentPart>
          </mc:Choice>
          <mc:Fallback xmlns="">
            <p:pic>
              <p:nvPicPr>
                <p:cNvPr id="4102" name="Ink 4101">
                  <a:extLst>
                    <a:ext uri="{FF2B5EF4-FFF2-40B4-BE49-F238E27FC236}">
                      <a16:creationId xmlns:a16="http://schemas.microsoft.com/office/drawing/2014/main" id="{A453776A-B99F-4913-8149-B42D72C588B4}"/>
                    </a:ext>
                  </a:extLst>
                </p:cNvPr>
                <p:cNvPicPr/>
                <p:nvPr/>
              </p:nvPicPr>
              <p:blipFill>
                <a:blip r:embed="rId117"/>
                <a:stretch>
                  <a:fillRect/>
                </a:stretch>
              </p:blipFill>
              <p:spPr>
                <a:xfrm>
                  <a:off x="10460334" y="3788725"/>
                  <a:ext cx="61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104" name="Ink 4103">
                  <a:extLst>
                    <a:ext uri="{FF2B5EF4-FFF2-40B4-BE49-F238E27FC236}">
                      <a16:creationId xmlns:a16="http://schemas.microsoft.com/office/drawing/2014/main" id="{B81E16C8-02CA-4565-B4EB-533EF0C144E0}"/>
                    </a:ext>
                  </a:extLst>
                </p14:cNvPr>
                <p14:cNvContentPartPr/>
                <p14:nvPr/>
              </p14:nvContentPartPr>
              <p14:xfrm>
                <a:off x="10565454" y="3765685"/>
                <a:ext cx="14760" cy="98640"/>
              </p14:xfrm>
            </p:contentPart>
          </mc:Choice>
          <mc:Fallback xmlns="">
            <p:pic>
              <p:nvPicPr>
                <p:cNvPr id="4104" name="Ink 4103">
                  <a:extLst>
                    <a:ext uri="{FF2B5EF4-FFF2-40B4-BE49-F238E27FC236}">
                      <a16:creationId xmlns:a16="http://schemas.microsoft.com/office/drawing/2014/main" id="{B81E16C8-02CA-4565-B4EB-533EF0C144E0}"/>
                    </a:ext>
                  </a:extLst>
                </p:cNvPr>
                <p:cNvPicPr/>
                <p:nvPr/>
              </p:nvPicPr>
              <p:blipFill>
                <a:blip r:embed="rId119"/>
                <a:stretch>
                  <a:fillRect/>
                </a:stretch>
              </p:blipFill>
              <p:spPr>
                <a:xfrm>
                  <a:off x="10556814" y="3757045"/>
                  <a:ext cx="32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105" name="Ink 4104">
                  <a:extLst>
                    <a:ext uri="{FF2B5EF4-FFF2-40B4-BE49-F238E27FC236}">
                      <a16:creationId xmlns:a16="http://schemas.microsoft.com/office/drawing/2014/main" id="{64468212-543F-4A2A-9A14-4AB84FBE5E7A}"/>
                    </a:ext>
                  </a:extLst>
                </p14:cNvPr>
                <p14:cNvContentPartPr/>
                <p14:nvPr/>
              </p14:nvContentPartPr>
              <p14:xfrm>
                <a:off x="10600374" y="3798805"/>
                <a:ext cx="15840" cy="70200"/>
              </p14:xfrm>
            </p:contentPart>
          </mc:Choice>
          <mc:Fallback xmlns="">
            <p:pic>
              <p:nvPicPr>
                <p:cNvPr id="4105" name="Ink 4104">
                  <a:extLst>
                    <a:ext uri="{FF2B5EF4-FFF2-40B4-BE49-F238E27FC236}">
                      <a16:creationId xmlns:a16="http://schemas.microsoft.com/office/drawing/2014/main" id="{64468212-543F-4A2A-9A14-4AB84FBE5E7A}"/>
                    </a:ext>
                  </a:extLst>
                </p:cNvPr>
                <p:cNvPicPr/>
                <p:nvPr/>
              </p:nvPicPr>
              <p:blipFill>
                <a:blip r:embed="rId121"/>
                <a:stretch>
                  <a:fillRect/>
                </a:stretch>
              </p:blipFill>
              <p:spPr>
                <a:xfrm>
                  <a:off x="10591374" y="3789805"/>
                  <a:ext cx="33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106" name="Ink 4105">
                  <a:extLst>
                    <a:ext uri="{FF2B5EF4-FFF2-40B4-BE49-F238E27FC236}">
                      <a16:creationId xmlns:a16="http://schemas.microsoft.com/office/drawing/2014/main" id="{ECF9B7D3-E2EF-404D-BD91-D33D24B5E263}"/>
                    </a:ext>
                  </a:extLst>
                </p14:cNvPr>
                <p14:cNvContentPartPr/>
                <p14:nvPr/>
              </p14:nvContentPartPr>
              <p14:xfrm>
                <a:off x="10637814" y="3805285"/>
                <a:ext cx="34920" cy="66600"/>
              </p14:xfrm>
            </p:contentPart>
          </mc:Choice>
          <mc:Fallback xmlns="">
            <p:pic>
              <p:nvPicPr>
                <p:cNvPr id="4106" name="Ink 4105">
                  <a:extLst>
                    <a:ext uri="{FF2B5EF4-FFF2-40B4-BE49-F238E27FC236}">
                      <a16:creationId xmlns:a16="http://schemas.microsoft.com/office/drawing/2014/main" id="{ECF9B7D3-E2EF-404D-BD91-D33D24B5E263}"/>
                    </a:ext>
                  </a:extLst>
                </p:cNvPr>
                <p:cNvPicPr/>
                <p:nvPr/>
              </p:nvPicPr>
              <p:blipFill>
                <a:blip r:embed="rId123"/>
                <a:stretch>
                  <a:fillRect/>
                </a:stretch>
              </p:blipFill>
              <p:spPr>
                <a:xfrm>
                  <a:off x="10629174" y="3796285"/>
                  <a:ext cx="52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107" name="Ink 4106">
                  <a:extLst>
                    <a:ext uri="{FF2B5EF4-FFF2-40B4-BE49-F238E27FC236}">
                      <a16:creationId xmlns:a16="http://schemas.microsoft.com/office/drawing/2014/main" id="{E1A33036-BB22-48EC-B233-06C54C9D6983}"/>
                    </a:ext>
                  </a:extLst>
                </p14:cNvPr>
                <p14:cNvContentPartPr/>
                <p14:nvPr/>
              </p14:nvContentPartPr>
              <p14:xfrm>
                <a:off x="10699374" y="3814645"/>
                <a:ext cx="49680" cy="55440"/>
              </p14:xfrm>
            </p:contentPart>
          </mc:Choice>
          <mc:Fallback xmlns="">
            <p:pic>
              <p:nvPicPr>
                <p:cNvPr id="4107" name="Ink 4106">
                  <a:extLst>
                    <a:ext uri="{FF2B5EF4-FFF2-40B4-BE49-F238E27FC236}">
                      <a16:creationId xmlns:a16="http://schemas.microsoft.com/office/drawing/2014/main" id="{E1A33036-BB22-48EC-B233-06C54C9D6983}"/>
                    </a:ext>
                  </a:extLst>
                </p:cNvPr>
                <p:cNvPicPr/>
                <p:nvPr/>
              </p:nvPicPr>
              <p:blipFill>
                <a:blip r:embed="rId125"/>
                <a:stretch>
                  <a:fillRect/>
                </a:stretch>
              </p:blipFill>
              <p:spPr>
                <a:xfrm>
                  <a:off x="10690734" y="3806005"/>
                  <a:ext cx="67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108" name="Ink 4107">
                  <a:extLst>
                    <a:ext uri="{FF2B5EF4-FFF2-40B4-BE49-F238E27FC236}">
                      <a16:creationId xmlns:a16="http://schemas.microsoft.com/office/drawing/2014/main" id="{5123EA4C-4E34-47BF-9114-7C444B2EAAEE}"/>
                    </a:ext>
                  </a:extLst>
                </p14:cNvPr>
                <p14:cNvContentPartPr/>
                <p14:nvPr/>
              </p14:nvContentPartPr>
              <p14:xfrm>
                <a:off x="10645734" y="3753445"/>
                <a:ext cx="14040" cy="2160"/>
              </p14:xfrm>
            </p:contentPart>
          </mc:Choice>
          <mc:Fallback xmlns="">
            <p:pic>
              <p:nvPicPr>
                <p:cNvPr id="4108" name="Ink 4107">
                  <a:extLst>
                    <a:ext uri="{FF2B5EF4-FFF2-40B4-BE49-F238E27FC236}">
                      <a16:creationId xmlns:a16="http://schemas.microsoft.com/office/drawing/2014/main" id="{5123EA4C-4E34-47BF-9114-7C444B2EAAEE}"/>
                    </a:ext>
                  </a:extLst>
                </p:cNvPr>
                <p:cNvPicPr/>
                <p:nvPr/>
              </p:nvPicPr>
              <p:blipFill>
                <a:blip r:embed="rId127"/>
                <a:stretch>
                  <a:fillRect/>
                </a:stretch>
              </p:blipFill>
              <p:spPr>
                <a:xfrm>
                  <a:off x="10637094" y="3744445"/>
                  <a:ext cx="31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110" name="Ink 4109">
                  <a:extLst>
                    <a:ext uri="{FF2B5EF4-FFF2-40B4-BE49-F238E27FC236}">
                      <a16:creationId xmlns:a16="http://schemas.microsoft.com/office/drawing/2014/main" id="{CB6CBA28-DF49-4133-A522-F5853AA2E35C}"/>
                    </a:ext>
                  </a:extLst>
                </p14:cNvPr>
                <p14:cNvContentPartPr/>
                <p14:nvPr/>
              </p14:nvContentPartPr>
              <p14:xfrm>
                <a:off x="10773174" y="3827245"/>
                <a:ext cx="41760" cy="40680"/>
              </p14:xfrm>
            </p:contentPart>
          </mc:Choice>
          <mc:Fallback xmlns="">
            <p:pic>
              <p:nvPicPr>
                <p:cNvPr id="4110" name="Ink 4109">
                  <a:extLst>
                    <a:ext uri="{FF2B5EF4-FFF2-40B4-BE49-F238E27FC236}">
                      <a16:creationId xmlns:a16="http://schemas.microsoft.com/office/drawing/2014/main" id="{CB6CBA28-DF49-4133-A522-F5853AA2E35C}"/>
                    </a:ext>
                  </a:extLst>
                </p:cNvPr>
                <p:cNvPicPr/>
                <p:nvPr/>
              </p:nvPicPr>
              <p:blipFill>
                <a:blip r:embed="rId129"/>
                <a:stretch>
                  <a:fillRect/>
                </a:stretch>
              </p:blipFill>
              <p:spPr>
                <a:xfrm>
                  <a:off x="10764534" y="3818245"/>
                  <a:ext cx="594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111" name="Ink 4110">
                  <a:extLst>
                    <a:ext uri="{FF2B5EF4-FFF2-40B4-BE49-F238E27FC236}">
                      <a16:creationId xmlns:a16="http://schemas.microsoft.com/office/drawing/2014/main" id="{3FD3F5A1-1792-4766-BD46-BD7DAD55F4C4}"/>
                    </a:ext>
                  </a:extLst>
                </p14:cNvPr>
                <p14:cNvContentPartPr/>
                <p14:nvPr/>
              </p14:nvContentPartPr>
              <p14:xfrm>
                <a:off x="10786854" y="3807085"/>
                <a:ext cx="59400" cy="140400"/>
              </p14:xfrm>
            </p:contentPart>
          </mc:Choice>
          <mc:Fallback xmlns="">
            <p:pic>
              <p:nvPicPr>
                <p:cNvPr id="4111" name="Ink 4110">
                  <a:extLst>
                    <a:ext uri="{FF2B5EF4-FFF2-40B4-BE49-F238E27FC236}">
                      <a16:creationId xmlns:a16="http://schemas.microsoft.com/office/drawing/2014/main" id="{3FD3F5A1-1792-4766-BD46-BD7DAD55F4C4}"/>
                    </a:ext>
                  </a:extLst>
                </p:cNvPr>
                <p:cNvPicPr/>
                <p:nvPr/>
              </p:nvPicPr>
              <p:blipFill>
                <a:blip r:embed="rId131"/>
                <a:stretch>
                  <a:fillRect/>
                </a:stretch>
              </p:blipFill>
              <p:spPr>
                <a:xfrm>
                  <a:off x="10778214" y="3798085"/>
                  <a:ext cx="77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112" name="Ink 4111">
                  <a:extLst>
                    <a:ext uri="{FF2B5EF4-FFF2-40B4-BE49-F238E27FC236}">
                      <a16:creationId xmlns:a16="http://schemas.microsoft.com/office/drawing/2014/main" id="{D480758B-BBCE-4359-A633-9292012865C1}"/>
                    </a:ext>
                  </a:extLst>
                </p14:cNvPr>
                <p14:cNvContentPartPr/>
                <p14:nvPr/>
              </p14:nvContentPartPr>
              <p14:xfrm>
                <a:off x="10862454" y="3758485"/>
                <a:ext cx="53640" cy="108360"/>
              </p14:xfrm>
            </p:contentPart>
          </mc:Choice>
          <mc:Fallback xmlns="">
            <p:pic>
              <p:nvPicPr>
                <p:cNvPr id="4112" name="Ink 4111">
                  <a:extLst>
                    <a:ext uri="{FF2B5EF4-FFF2-40B4-BE49-F238E27FC236}">
                      <a16:creationId xmlns:a16="http://schemas.microsoft.com/office/drawing/2014/main" id="{D480758B-BBCE-4359-A633-9292012865C1}"/>
                    </a:ext>
                  </a:extLst>
                </p:cNvPr>
                <p:cNvPicPr/>
                <p:nvPr/>
              </p:nvPicPr>
              <p:blipFill>
                <a:blip r:embed="rId133"/>
                <a:stretch>
                  <a:fillRect/>
                </a:stretch>
              </p:blipFill>
              <p:spPr>
                <a:xfrm>
                  <a:off x="10853814" y="3749845"/>
                  <a:ext cx="71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113" name="Ink 4112">
                  <a:extLst>
                    <a:ext uri="{FF2B5EF4-FFF2-40B4-BE49-F238E27FC236}">
                      <a16:creationId xmlns:a16="http://schemas.microsoft.com/office/drawing/2014/main" id="{C4518EF8-3C46-4BFF-8898-193D0C2C3811}"/>
                    </a:ext>
                  </a:extLst>
                </p14:cNvPr>
                <p14:cNvContentPartPr/>
                <p14:nvPr/>
              </p14:nvContentPartPr>
              <p14:xfrm>
                <a:off x="10932294" y="3758125"/>
                <a:ext cx="60840" cy="108000"/>
              </p14:xfrm>
            </p:contentPart>
          </mc:Choice>
          <mc:Fallback xmlns="">
            <p:pic>
              <p:nvPicPr>
                <p:cNvPr id="4113" name="Ink 4112">
                  <a:extLst>
                    <a:ext uri="{FF2B5EF4-FFF2-40B4-BE49-F238E27FC236}">
                      <a16:creationId xmlns:a16="http://schemas.microsoft.com/office/drawing/2014/main" id="{C4518EF8-3C46-4BFF-8898-193D0C2C3811}"/>
                    </a:ext>
                  </a:extLst>
                </p:cNvPr>
                <p:cNvPicPr/>
                <p:nvPr/>
              </p:nvPicPr>
              <p:blipFill>
                <a:blip r:embed="rId135"/>
                <a:stretch>
                  <a:fillRect/>
                </a:stretch>
              </p:blipFill>
              <p:spPr>
                <a:xfrm>
                  <a:off x="10923294" y="3749125"/>
                  <a:ext cx="78480" cy="125640"/>
                </a:xfrm>
                <a:prstGeom prst="rect">
                  <a:avLst/>
                </a:prstGeom>
              </p:spPr>
            </p:pic>
          </mc:Fallback>
        </mc:AlternateContent>
      </p:grpSp>
      <p:grpSp>
        <p:nvGrpSpPr>
          <p:cNvPr id="4124" name="Group 4123">
            <a:extLst>
              <a:ext uri="{FF2B5EF4-FFF2-40B4-BE49-F238E27FC236}">
                <a16:creationId xmlns:a16="http://schemas.microsoft.com/office/drawing/2014/main" id="{B5188C00-055D-4A75-946B-34C7DEED351A}"/>
              </a:ext>
            </a:extLst>
          </p:cNvPr>
          <p:cNvGrpSpPr/>
          <p:nvPr/>
        </p:nvGrpSpPr>
        <p:grpSpPr>
          <a:xfrm>
            <a:off x="10009254" y="4176805"/>
            <a:ext cx="381960" cy="154800"/>
            <a:chOff x="10009254" y="4176805"/>
            <a:chExt cx="381960" cy="154800"/>
          </a:xfrm>
        </p:grpSpPr>
        <mc:AlternateContent xmlns:mc="http://schemas.openxmlformats.org/markup-compatibility/2006" xmlns:p14="http://schemas.microsoft.com/office/powerpoint/2010/main">
          <mc:Choice Requires="p14">
            <p:contentPart p14:bwMode="auto" r:id="rId136">
              <p14:nvContentPartPr>
                <p14:cNvPr id="4115" name="Ink 4114">
                  <a:extLst>
                    <a:ext uri="{FF2B5EF4-FFF2-40B4-BE49-F238E27FC236}">
                      <a16:creationId xmlns:a16="http://schemas.microsoft.com/office/drawing/2014/main" id="{5ADD0D77-54E2-49B1-B094-93280A4CD95C}"/>
                    </a:ext>
                  </a:extLst>
                </p14:cNvPr>
                <p14:cNvContentPartPr/>
                <p14:nvPr/>
              </p14:nvContentPartPr>
              <p14:xfrm>
                <a:off x="10010694" y="4206685"/>
                <a:ext cx="6840" cy="98280"/>
              </p14:xfrm>
            </p:contentPart>
          </mc:Choice>
          <mc:Fallback xmlns="">
            <p:pic>
              <p:nvPicPr>
                <p:cNvPr id="4115" name="Ink 4114">
                  <a:extLst>
                    <a:ext uri="{FF2B5EF4-FFF2-40B4-BE49-F238E27FC236}">
                      <a16:creationId xmlns:a16="http://schemas.microsoft.com/office/drawing/2014/main" id="{5ADD0D77-54E2-49B1-B094-93280A4CD95C}"/>
                    </a:ext>
                  </a:extLst>
                </p:cNvPr>
                <p:cNvPicPr/>
                <p:nvPr/>
              </p:nvPicPr>
              <p:blipFill>
                <a:blip r:embed="rId137"/>
                <a:stretch>
                  <a:fillRect/>
                </a:stretch>
              </p:blipFill>
              <p:spPr>
                <a:xfrm>
                  <a:off x="10001694" y="4197685"/>
                  <a:ext cx="24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116" name="Ink 4115">
                  <a:extLst>
                    <a:ext uri="{FF2B5EF4-FFF2-40B4-BE49-F238E27FC236}">
                      <a16:creationId xmlns:a16="http://schemas.microsoft.com/office/drawing/2014/main" id="{DAFBDCA6-452A-45FE-BA13-014E3682E1F6}"/>
                    </a:ext>
                  </a:extLst>
                </p14:cNvPr>
                <p14:cNvContentPartPr/>
                <p14:nvPr/>
              </p14:nvContentPartPr>
              <p14:xfrm>
                <a:off x="10009254" y="4176805"/>
                <a:ext cx="64080" cy="151200"/>
              </p14:xfrm>
            </p:contentPart>
          </mc:Choice>
          <mc:Fallback xmlns="">
            <p:pic>
              <p:nvPicPr>
                <p:cNvPr id="4116" name="Ink 4115">
                  <a:extLst>
                    <a:ext uri="{FF2B5EF4-FFF2-40B4-BE49-F238E27FC236}">
                      <a16:creationId xmlns:a16="http://schemas.microsoft.com/office/drawing/2014/main" id="{DAFBDCA6-452A-45FE-BA13-014E3682E1F6}"/>
                    </a:ext>
                  </a:extLst>
                </p:cNvPr>
                <p:cNvPicPr/>
                <p:nvPr/>
              </p:nvPicPr>
              <p:blipFill>
                <a:blip r:embed="rId139"/>
                <a:stretch>
                  <a:fillRect/>
                </a:stretch>
              </p:blipFill>
              <p:spPr>
                <a:xfrm>
                  <a:off x="10000614" y="4167805"/>
                  <a:ext cx="81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117" name="Ink 4116">
                  <a:extLst>
                    <a:ext uri="{FF2B5EF4-FFF2-40B4-BE49-F238E27FC236}">
                      <a16:creationId xmlns:a16="http://schemas.microsoft.com/office/drawing/2014/main" id="{630BED47-46C6-47E5-A75C-0952F554D0F3}"/>
                    </a:ext>
                  </a:extLst>
                </p14:cNvPr>
                <p14:cNvContentPartPr/>
                <p14:nvPr/>
              </p14:nvContentPartPr>
              <p14:xfrm>
                <a:off x="10105734" y="4252765"/>
                <a:ext cx="40320" cy="68400"/>
              </p14:xfrm>
            </p:contentPart>
          </mc:Choice>
          <mc:Fallback xmlns="">
            <p:pic>
              <p:nvPicPr>
                <p:cNvPr id="4117" name="Ink 4116">
                  <a:extLst>
                    <a:ext uri="{FF2B5EF4-FFF2-40B4-BE49-F238E27FC236}">
                      <a16:creationId xmlns:a16="http://schemas.microsoft.com/office/drawing/2014/main" id="{630BED47-46C6-47E5-A75C-0952F554D0F3}"/>
                    </a:ext>
                  </a:extLst>
                </p:cNvPr>
                <p:cNvPicPr/>
                <p:nvPr/>
              </p:nvPicPr>
              <p:blipFill>
                <a:blip r:embed="rId141"/>
                <a:stretch>
                  <a:fillRect/>
                </a:stretch>
              </p:blipFill>
              <p:spPr>
                <a:xfrm>
                  <a:off x="10096734" y="4243765"/>
                  <a:ext cx="57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118" name="Ink 4117">
                  <a:extLst>
                    <a:ext uri="{FF2B5EF4-FFF2-40B4-BE49-F238E27FC236}">
                      <a16:creationId xmlns:a16="http://schemas.microsoft.com/office/drawing/2014/main" id="{532FA00E-6776-45D5-891D-9F1F18AA4B8B}"/>
                    </a:ext>
                  </a:extLst>
                </p14:cNvPr>
                <p14:cNvContentPartPr/>
                <p14:nvPr/>
              </p14:nvContentPartPr>
              <p14:xfrm>
                <a:off x="10155774" y="4259245"/>
                <a:ext cx="66240" cy="58680"/>
              </p14:xfrm>
            </p:contentPart>
          </mc:Choice>
          <mc:Fallback xmlns="">
            <p:pic>
              <p:nvPicPr>
                <p:cNvPr id="4118" name="Ink 4117">
                  <a:extLst>
                    <a:ext uri="{FF2B5EF4-FFF2-40B4-BE49-F238E27FC236}">
                      <a16:creationId xmlns:a16="http://schemas.microsoft.com/office/drawing/2014/main" id="{532FA00E-6776-45D5-891D-9F1F18AA4B8B}"/>
                    </a:ext>
                  </a:extLst>
                </p:cNvPr>
                <p:cNvPicPr/>
                <p:nvPr/>
              </p:nvPicPr>
              <p:blipFill>
                <a:blip r:embed="rId143"/>
                <a:stretch>
                  <a:fillRect/>
                </a:stretch>
              </p:blipFill>
              <p:spPr>
                <a:xfrm>
                  <a:off x="10147134" y="4250245"/>
                  <a:ext cx="83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120" name="Ink 4119">
                  <a:extLst>
                    <a:ext uri="{FF2B5EF4-FFF2-40B4-BE49-F238E27FC236}">
                      <a16:creationId xmlns:a16="http://schemas.microsoft.com/office/drawing/2014/main" id="{FBEF3BF4-F925-4F61-B8B1-27833CCE9E30}"/>
                    </a:ext>
                  </a:extLst>
                </p14:cNvPr>
                <p14:cNvContentPartPr/>
                <p14:nvPr/>
              </p14:nvContentPartPr>
              <p14:xfrm>
                <a:off x="10250814" y="4211365"/>
                <a:ext cx="11880" cy="99720"/>
              </p14:xfrm>
            </p:contentPart>
          </mc:Choice>
          <mc:Fallback xmlns="">
            <p:pic>
              <p:nvPicPr>
                <p:cNvPr id="4120" name="Ink 4119">
                  <a:extLst>
                    <a:ext uri="{FF2B5EF4-FFF2-40B4-BE49-F238E27FC236}">
                      <a16:creationId xmlns:a16="http://schemas.microsoft.com/office/drawing/2014/main" id="{FBEF3BF4-F925-4F61-B8B1-27833CCE9E30}"/>
                    </a:ext>
                  </a:extLst>
                </p:cNvPr>
                <p:cNvPicPr/>
                <p:nvPr/>
              </p:nvPicPr>
              <p:blipFill>
                <a:blip r:embed="rId145"/>
                <a:stretch>
                  <a:fillRect/>
                </a:stretch>
              </p:blipFill>
              <p:spPr>
                <a:xfrm>
                  <a:off x="10242174" y="4202365"/>
                  <a:ext cx="29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121" name="Ink 4120">
                  <a:extLst>
                    <a:ext uri="{FF2B5EF4-FFF2-40B4-BE49-F238E27FC236}">
                      <a16:creationId xmlns:a16="http://schemas.microsoft.com/office/drawing/2014/main" id="{0808FBF9-855B-4043-8F1B-48F55C732611}"/>
                    </a:ext>
                  </a:extLst>
                </p14:cNvPr>
                <p14:cNvContentPartPr/>
                <p14:nvPr/>
              </p14:nvContentPartPr>
              <p14:xfrm>
                <a:off x="10291494" y="4207045"/>
                <a:ext cx="19440" cy="100440"/>
              </p14:xfrm>
            </p:contentPart>
          </mc:Choice>
          <mc:Fallback xmlns="">
            <p:pic>
              <p:nvPicPr>
                <p:cNvPr id="4121" name="Ink 4120">
                  <a:extLst>
                    <a:ext uri="{FF2B5EF4-FFF2-40B4-BE49-F238E27FC236}">
                      <a16:creationId xmlns:a16="http://schemas.microsoft.com/office/drawing/2014/main" id="{0808FBF9-855B-4043-8F1B-48F55C732611}"/>
                    </a:ext>
                  </a:extLst>
                </p:cNvPr>
                <p:cNvPicPr/>
                <p:nvPr/>
              </p:nvPicPr>
              <p:blipFill>
                <a:blip r:embed="rId147"/>
                <a:stretch>
                  <a:fillRect/>
                </a:stretch>
              </p:blipFill>
              <p:spPr>
                <a:xfrm>
                  <a:off x="10282854" y="4198405"/>
                  <a:ext cx="37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122" name="Ink 4121">
                  <a:extLst>
                    <a:ext uri="{FF2B5EF4-FFF2-40B4-BE49-F238E27FC236}">
                      <a16:creationId xmlns:a16="http://schemas.microsoft.com/office/drawing/2014/main" id="{A8155129-F5D4-4EFE-9D5A-B183CAD442C3}"/>
                    </a:ext>
                  </a:extLst>
                </p14:cNvPr>
                <p14:cNvContentPartPr/>
                <p14:nvPr/>
              </p14:nvContentPartPr>
              <p14:xfrm>
                <a:off x="10338654" y="4228645"/>
                <a:ext cx="52560" cy="102960"/>
              </p14:xfrm>
            </p:contentPart>
          </mc:Choice>
          <mc:Fallback xmlns="">
            <p:pic>
              <p:nvPicPr>
                <p:cNvPr id="4122" name="Ink 4121">
                  <a:extLst>
                    <a:ext uri="{FF2B5EF4-FFF2-40B4-BE49-F238E27FC236}">
                      <a16:creationId xmlns:a16="http://schemas.microsoft.com/office/drawing/2014/main" id="{A8155129-F5D4-4EFE-9D5A-B183CAD442C3}"/>
                    </a:ext>
                  </a:extLst>
                </p:cNvPr>
                <p:cNvPicPr/>
                <p:nvPr/>
              </p:nvPicPr>
              <p:blipFill>
                <a:blip r:embed="rId149"/>
                <a:stretch>
                  <a:fillRect/>
                </a:stretch>
              </p:blipFill>
              <p:spPr>
                <a:xfrm>
                  <a:off x="10329654" y="4220005"/>
                  <a:ext cx="70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123" name="Ink 4122">
                  <a:extLst>
                    <a:ext uri="{FF2B5EF4-FFF2-40B4-BE49-F238E27FC236}">
                      <a16:creationId xmlns:a16="http://schemas.microsoft.com/office/drawing/2014/main" id="{39307F45-BE9F-455F-966C-7DE9B549B8FF}"/>
                    </a:ext>
                  </a:extLst>
                </p14:cNvPr>
                <p14:cNvContentPartPr/>
                <p14:nvPr/>
              </p14:nvContentPartPr>
              <p14:xfrm>
                <a:off x="10344414" y="4281565"/>
                <a:ext cx="37080" cy="23040"/>
              </p14:xfrm>
            </p:contentPart>
          </mc:Choice>
          <mc:Fallback xmlns="">
            <p:pic>
              <p:nvPicPr>
                <p:cNvPr id="4123" name="Ink 4122">
                  <a:extLst>
                    <a:ext uri="{FF2B5EF4-FFF2-40B4-BE49-F238E27FC236}">
                      <a16:creationId xmlns:a16="http://schemas.microsoft.com/office/drawing/2014/main" id="{39307F45-BE9F-455F-966C-7DE9B549B8FF}"/>
                    </a:ext>
                  </a:extLst>
                </p:cNvPr>
                <p:cNvPicPr/>
                <p:nvPr/>
              </p:nvPicPr>
              <p:blipFill>
                <a:blip r:embed="rId151"/>
                <a:stretch>
                  <a:fillRect/>
                </a:stretch>
              </p:blipFill>
              <p:spPr>
                <a:xfrm>
                  <a:off x="10335414" y="4272565"/>
                  <a:ext cx="54720" cy="40680"/>
                </a:xfrm>
                <a:prstGeom prst="rect">
                  <a:avLst/>
                </a:prstGeom>
              </p:spPr>
            </p:pic>
          </mc:Fallback>
        </mc:AlternateContent>
      </p:grpSp>
      <p:grpSp>
        <p:nvGrpSpPr>
          <p:cNvPr id="4148" name="Group 4147">
            <a:extLst>
              <a:ext uri="{FF2B5EF4-FFF2-40B4-BE49-F238E27FC236}">
                <a16:creationId xmlns:a16="http://schemas.microsoft.com/office/drawing/2014/main" id="{D227CE73-80FF-4209-9827-1B6A58FB5508}"/>
              </a:ext>
            </a:extLst>
          </p:cNvPr>
          <p:cNvGrpSpPr/>
          <p:nvPr/>
        </p:nvGrpSpPr>
        <p:grpSpPr>
          <a:xfrm>
            <a:off x="8907654" y="4684045"/>
            <a:ext cx="965160" cy="470880"/>
            <a:chOff x="8907654" y="4684045"/>
            <a:chExt cx="965160" cy="470880"/>
          </a:xfrm>
        </p:grpSpPr>
        <mc:AlternateContent xmlns:mc="http://schemas.openxmlformats.org/markup-compatibility/2006" xmlns:p14="http://schemas.microsoft.com/office/powerpoint/2010/main">
          <mc:Choice Requires="p14">
            <p:contentPart p14:bwMode="auto" r:id="rId152">
              <p14:nvContentPartPr>
                <p14:cNvPr id="4125" name="Ink 4124">
                  <a:extLst>
                    <a:ext uri="{FF2B5EF4-FFF2-40B4-BE49-F238E27FC236}">
                      <a16:creationId xmlns:a16="http://schemas.microsoft.com/office/drawing/2014/main" id="{9E5810E5-E1B8-4A8C-865D-0B817982DF80}"/>
                    </a:ext>
                  </a:extLst>
                </p14:cNvPr>
                <p14:cNvContentPartPr/>
                <p14:nvPr/>
              </p14:nvContentPartPr>
              <p14:xfrm>
                <a:off x="8914854" y="4693045"/>
                <a:ext cx="20160" cy="167760"/>
              </p14:xfrm>
            </p:contentPart>
          </mc:Choice>
          <mc:Fallback xmlns="">
            <p:pic>
              <p:nvPicPr>
                <p:cNvPr id="4125" name="Ink 4124">
                  <a:extLst>
                    <a:ext uri="{FF2B5EF4-FFF2-40B4-BE49-F238E27FC236}">
                      <a16:creationId xmlns:a16="http://schemas.microsoft.com/office/drawing/2014/main" id="{9E5810E5-E1B8-4A8C-865D-0B817982DF80}"/>
                    </a:ext>
                  </a:extLst>
                </p:cNvPr>
                <p:cNvPicPr/>
                <p:nvPr/>
              </p:nvPicPr>
              <p:blipFill>
                <a:blip r:embed="rId153"/>
                <a:stretch>
                  <a:fillRect/>
                </a:stretch>
              </p:blipFill>
              <p:spPr>
                <a:xfrm>
                  <a:off x="8905854" y="4684045"/>
                  <a:ext cx="378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126" name="Ink 4125">
                  <a:extLst>
                    <a:ext uri="{FF2B5EF4-FFF2-40B4-BE49-F238E27FC236}">
                      <a16:creationId xmlns:a16="http://schemas.microsoft.com/office/drawing/2014/main" id="{C33E92EB-4507-4B84-BB17-EDB8A72247D7}"/>
                    </a:ext>
                  </a:extLst>
                </p14:cNvPr>
                <p14:cNvContentPartPr/>
                <p14:nvPr/>
              </p14:nvContentPartPr>
              <p14:xfrm>
                <a:off x="8907654" y="4685485"/>
                <a:ext cx="89280" cy="178920"/>
              </p14:xfrm>
            </p:contentPart>
          </mc:Choice>
          <mc:Fallback xmlns="">
            <p:pic>
              <p:nvPicPr>
                <p:cNvPr id="4126" name="Ink 4125">
                  <a:extLst>
                    <a:ext uri="{FF2B5EF4-FFF2-40B4-BE49-F238E27FC236}">
                      <a16:creationId xmlns:a16="http://schemas.microsoft.com/office/drawing/2014/main" id="{C33E92EB-4507-4B84-BB17-EDB8A72247D7}"/>
                    </a:ext>
                  </a:extLst>
                </p:cNvPr>
                <p:cNvPicPr/>
                <p:nvPr/>
              </p:nvPicPr>
              <p:blipFill>
                <a:blip r:embed="rId155"/>
                <a:stretch>
                  <a:fillRect/>
                </a:stretch>
              </p:blipFill>
              <p:spPr>
                <a:xfrm>
                  <a:off x="8898654" y="4676485"/>
                  <a:ext cx="106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127" name="Ink 4126">
                  <a:extLst>
                    <a:ext uri="{FF2B5EF4-FFF2-40B4-BE49-F238E27FC236}">
                      <a16:creationId xmlns:a16="http://schemas.microsoft.com/office/drawing/2014/main" id="{B76728CC-F261-4CBB-88A7-9ADE7C08C9EF}"/>
                    </a:ext>
                  </a:extLst>
                </p14:cNvPr>
                <p14:cNvContentPartPr/>
                <p14:nvPr/>
              </p14:nvContentPartPr>
              <p14:xfrm>
                <a:off x="9021054" y="4758565"/>
                <a:ext cx="94320" cy="97200"/>
              </p14:xfrm>
            </p:contentPart>
          </mc:Choice>
          <mc:Fallback xmlns="">
            <p:pic>
              <p:nvPicPr>
                <p:cNvPr id="4127" name="Ink 4126">
                  <a:extLst>
                    <a:ext uri="{FF2B5EF4-FFF2-40B4-BE49-F238E27FC236}">
                      <a16:creationId xmlns:a16="http://schemas.microsoft.com/office/drawing/2014/main" id="{B76728CC-F261-4CBB-88A7-9ADE7C08C9EF}"/>
                    </a:ext>
                  </a:extLst>
                </p:cNvPr>
                <p:cNvPicPr/>
                <p:nvPr/>
              </p:nvPicPr>
              <p:blipFill>
                <a:blip r:embed="rId157"/>
                <a:stretch>
                  <a:fillRect/>
                </a:stretch>
              </p:blipFill>
              <p:spPr>
                <a:xfrm>
                  <a:off x="9012414" y="4749925"/>
                  <a:ext cx="111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128" name="Ink 4127">
                  <a:extLst>
                    <a:ext uri="{FF2B5EF4-FFF2-40B4-BE49-F238E27FC236}">
                      <a16:creationId xmlns:a16="http://schemas.microsoft.com/office/drawing/2014/main" id="{1F1EBBE5-5F42-4F1E-8768-EF7CC5583308}"/>
                    </a:ext>
                  </a:extLst>
                </p14:cNvPr>
                <p14:cNvContentPartPr/>
                <p14:nvPr/>
              </p14:nvContentPartPr>
              <p14:xfrm>
                <a:off x="9151014" y="4709605"/>
                <a:ext cx="63720" cy="133920"/>
              </p14:xfrm>
            </p:contentPart>
          </mc:Choice>
          <mc:Fallback xmlns="">
            <p:pic>
              <p:nvPicPr>
                <p:cNvPr id="4128" name="Ink 4127">
                  <a:extLst>
                    <a:ext uri="{FF2B5EF4-FFF2-40B4-BE49-F238E27FC236}">
                      <a16:creationId xmlns:a16="http://schemas.microsoft.com/office/drawing/2014/main" id="{1F1EBBE5-5F42-4F1E-8768-EF7CC5583308}"/>
                    </a:ext>
                  </a:extLst>
                </p:cNvPr>
                <p:cNvPicPr/>
                <p:nvPr/>
              </p:nvPicPr>
              <p:blipFill>
                <a:blip r:embed="rId159"/>
                <a:stretch>
                  <a:fillRect/>
                </a:stretch>
              </p:blipFill>
              <p:spPr>
                <a:xfrm>
                  <a:off x="9142014" y="4700965"/>
                  <a:ext cx="81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130" name="Ink 4129">
                  <a:extLst>
                    <a:ext uri="{FF2B5EF4-FFF2-40B4-BE49-F238E27FC236}">
                      <a16:creationId xmlns:a16="http://schemas.microsoft.com/office/drawing/2014/main" id="{BB78303D-431B-4939-A178-0AB18570B5C6}"/>
                    </a:ext>
                  </a:extLst>
                </p14:cNvPr>
                <p14:cNvContentPartPr/>
                <p14:nvPr/>
              </p14:nvContentPartPr>
              <p14:xfrm>
                <a:off x="9234534" y="4757845"/>
                <a:ext cx="96120" cy="98640"/>
              </p14:xfrm>
            </p:contentPart>
          </mc:Choice>
          <mc:Fallback xmlns="">
            <p:pic>
              <p:nvPicPr>
                <p:cNvPr id="4130" name="Ink 4129">
                  <a:extLst>
                    <a:ext uri="{FF2B5EF4-FFF2-40B4-BE49-F238E27FC236}">
                      <a16:creationId xmlns:a16="http://schemas.microsoft.com/office/drawing/2014/main" id="{BB78303D-431B-4939-A178-0AB18570B5C6}"/>
                    </a:ext>
                  </a:extLst>
                </p:cNvPr>
                <p:cNvPicPr/>
                <p:nvPr/>
              </p:nvPicPr>
              <p:blipFill>
                <a:blip r:embed="rId161"/>
                <a:stretch>
                  <a:fillRect/>
                </a:stretch>
              </p:blipFill>
              <p:spPr>
                <a:xfrm>
                  <a:off x="9225894" y="4748845"/>
                  <a:ext cx="113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131" name="Ink 4130">
                  <a:extLst>
                    <a:ext uri="{FF2B5EF4-FFF2-40B4-BE49-F238E27FC236}">
                      <a16:creationId xmlns:a16="http://schemas.microsoft.com/office/drawing/2014/main" id="{07A7C2EA-19C9-4C5E-A5F8-3251FDA27216}"/>
                    </a:ext>
                  </a:extLst>
                </p14:cNvPr>
                <p14:cNvContentPartPr/>
                <p14:nvPr/>
              </p14:nvContentPartPr>
              <p14:xfrm>
                <a:off x="9358014" y="4766485"/>
                <a:ext cx="64440" cy="79200"/>
              </p14:xfrm>
            </p:contentPart>
          </mc:Choice>
          <mc:Fallback xmlns="">
            <p:pic>
              <p:nvPicPr>
                <p:cNvPr id="4131" name="Ink 4130">
                  <a:extLst>
                    <a:ext uri="{FF2B5EF4-FFF2-40B4-BE49-F238E27FC236}">
                      <a16:creationId xmlns:a16="http://schemas.microsoft.com/office/drawing/2014/main" id="{07A7C2EA-19C9-4C5E-A5F8-3251FDA27216}"/>
                    </a:ext>
                  </a:extLst>
                </p:cNvPr>
                <p:cNvPicPr/>
                <p:nvPr/>
              </p:nvPicPr>
              <p:blipFill>
                <a:blip r:embed="rId163"/>
                <a:stretch>
                  <a:fillRect/>
                </a:stretch>
              </p:blipFill>
              <p:spPr>
                <a:xfrm>
                  <a:off x="9349014" y="4757485"/>
                  <a:ext cx="82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132" name="Ink 4131">
                  <a:extLst>
                    <a:ext uri="{FF2B5EF4-FFF2-40B4-BE49-F238E27FC236}">
                      <a16:creationId xmlns:a16="http://schemas.microsoft.com/office/drawing/2014/main" id="{7F40517F-D156-4475-A7C2-4674F51894F0}"/>
                    </a:ext>
                  </a:extLst>
                </p14:cNvPr>
                <p14:cNvContentPartPr/>
                <p14:nvPr/>
              </p14:nvContentPartPr>
              <p14:xfrm>
                <a:off x="9455574" y="4684045"/>
                <a:ext cx="76320" cy="151920"/>
              </p14:xfrm>
            </p:contentPart>
          </mc:Choice>
          <mc:Fallback xmlns="">
            <p:pic>
              <p:nvPicPr>
                <p:cNvPr id="4132" name="Ink 4131">
                  <a:extLst>
                    <a:ext uri="{FF2B5EF4-FFF2-40B4-BE49-F238E27FC236}">
                      <a16:creationId xmlns:a16="http://schemas.microsoft.com/office/drawing/2014/main" id="{7F40517F-D156-4475-A7C2-4674F51894F0}"/>
                    </a:ext>
                  </a:extLst>
                </p:cNvPr>
                <p:cNvPicPr/>
                <p:nvPr/>
              </p:nvPicPr>
              <p:blipFill>
                <a:blip r:embed="rId165"/>
                <a:stretch>
                  <a:fillRect/>
                </a:stretch>
              </p:blipFill>
              <p:spPr>
                <a:xfrm>
                  <a:off x="9446574" y="4675045"/>
                  <a:ext cx="939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134" name="Ink 4133">
                  <a:extLst>
                    <a:ext uri="{FF2B5EF4-FFF2-40B4-BE49-F238E27FC236}">
                      <a16:creationId xmlns:a16="http://schemas.microsoft.com/office/drawing/2014/main" id="{01EF1758-BEFC-4333-9BD3-63D2B3A11348}"/>
                    </a:ext>
                  </a:extLst>
                </p14:cNvPr>
                <p14:cNvContentPartPr/>
                <p14:nvPr/>
              </p14:nvContentPartPr>
              <p14:xfrm>
                <a:off x="9584814" y="4765045"/>
                <a:ext cx="50760" cy="73800"/>
              </p14:xfrm>
            </p:contentPart>
          </mc:Choice>
          <mc:Fallback xmlns="">
            <p:pic>
              <p:nvPicPr>
                <p:cNvPr id="4134" name="Ink 4133">
                  <a:extLst>
                    <a:ext uri="{FF2B5EF4-FFF2-40B4-BE49-F238E27FC236}">
                      <a16:creationId xmlns:a16="http://schemas.microsoft.com/office/drawing/2014/main" id="{01EF1758-BEFC-4333-9BD3-63D2B3A11348}"/>
                    </a:ext>
                  </a:extLst>
                </p:cNvPr>
                <p:cNvPicPr/>
                <p:nvPr/>
              </p:nvPicPr>
              <p:blipFill>
                <a:blip r:embed="rId167"/>
                <a:stretch>
                  <a:fillRect/>
                </a:stretch>
              </p:blipFill>
              <p:spPr>
                <a:xfrm>
                  <a:off x="9576174" y="4756405"/>
                  <a:ext cx="68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135" name="Ink 4134">
                  <a:extLst>
                    <a:ext uri="{FF2B5EF4-FFF2-40B4-BE49-F238E27FC236}">
                      <a16:creationId xmlns:a16="http://schemas.microsoft.com/office/drawing/2014/main" id="{61A9AC1C-91B5-45B5-AF35-086C6A6ECAC0}"/>
                    </a:ext>
                  </a:extLst>
                </p14:cNvPr>
                <p14:cNvContentPartPr/>
                <p14:nvPr/>
              </p14:nvContentPartPr>
              <p14:xfrm>
                <a:off x="9668334" y="4757485"/>
                <a:ext cx="36360" cy="64440"/>
              </p14:xfrm>
            </p:contentPart>
          </mc:Choice>
          <mc:Fallback xmlns="">
            <p:pic>
              <p:nvPicPr>
                <p:cNvPr id="4135" name="Ink 4134">
                  <a:extLst>
                    <a:ext uri="{FF2B5EF4-FFF2-40B4-BE49-F238E27FC236}">
                      <a16:creationId xmlns:a16="http://schemas.microsoft.com/office/drawing/2014/main" id="{61A9AC1C-91B5-45B5-AF35-086C6A6ECAC0}"/>
                    </a:ext>
                  </a:extLst>
                </p:cNvPr>
                <p:cNvPicPr/>
                <p:nvPr/>
              </p:nvPicPr>
              <p:blipFill>
                <a:blip r:embed="rId169"/>
                <a:stretch>
                  <a:fillRect/>
                </a:stretch>
              </p:blipFill>
              <p:spPr>
                <a:xfrm>
                  <a:off x="9659694" y="4748845"/>
                  <a:ext cx="54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136" name="Ink 4135">
                  <a:extLst>
                    <a:ext uri="{FF2B5EF4-FFF2-40B4-BE49-F238E27FC236}">
                      <a16:creationId xmlns:a16="http://schemas.microsoft.com/office/drawing/2014/main" id="{8712BA67-10DB-4A21-B14C-C692EE75E81B}"/>
                    </a:ext>
                  </a:extLst>
                </p14:cNvPr>
                <p14:cNvContentPartPr/>
                <p14:nvPr/>
              </p14:nvContentPartPr>
              <p14:xfrm>
                <a:off x="9738174" y="4693405"/>
                <a:ext cx="15840" cy="136800"/>
              </p14:xfrm>
            </p:contentPart>
          </mc:Choice>
          <mc:Fallback xmlns="">
            <p:pic>
              <p:nvPicPr>
                <p:cNvPr id="4136" name="Ink 4135">
                  <a:extLst>
                    <a:ext uri="{FF2B5EF4-FFF2-40B4-BE49-F238E27FC236}">
                      <a16:creationId xmlns:a16="http://schemas.microsoft.com/office/drawing/2014/main" id="{8712BA67-10DB-4A21-B14C-C692EE75E81B}"/>
                    </a:ext>
                  </a:extLst>
                </p:cNvPr>
                <p:cNvPicPr/>
                <p:nvPr/>
              </p:nvPicPr>
              <p:blipFill>
                <a:blip r:embed="rId171"/>
                <a:stretch>
                  <a:fillRect/>
                </a:stretch>
              </p:blipFill>
              <p:spPr>
                <a:xfrm>
                  <a:off x="9729534" y="4684765"/>
                  <a:ext cx="33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137" name="Ink 4136">
                  <a:extLst>
                    <a:ext uri="{FF2B5EF4-FFF2-40B4-BE49-F238E27FC236}">
                      <a16:creationId xmlns:a16="http://schemas.microsoft.com/office/drawing/2014/main" id="{7A011E49-FD0E-455D-A76C-74D37E0C061C}"/>
                    </a:ext>
                  </a:extLst>
                </p14:cNvPr>
                <p14:cNvContentPartPr/>
                <p14:nvPr/>
              </p14:nvContentPartPr>
              <p14:xfrm>
                <a:off x="9716934" y="4718245"/>
                <a:ext cx="155880" cy="111240"/>
              </p14:xfrm>
            </p:contentPart>
          </mc:Choice>
          <mc:Fallback xmlns="">
            <p:pic>
              <p:nvPicPr>
                <p:cNvPr id="4137" name="Ink 4136">
                  <a:extLst>
                    <a:ext uri="{FF2B5EF4-FFF2-40B4-BE49-F238E27FC236}">
                      <a16:creationId xmlns:a16="http://schemas.microsoft.com/office/drawing/2014/main" id="{7A011E49-FD0E-455D-A76C-74D37E0C061C}"/>
                    </a:ext>
                  </a:extLst>
                </p:cNvPr>
                <p:cNvPicPr/>
                <p:nvPr/>
              </p:nvPicPr>
              <p:blipFill>
                <a:blip r:embed="rId173"/>
                <a:stretch>
                  <a:fillRect/>
                </a:stretch>
              </p:blipFill>
              <p:spPr>
                <a:xfrm>
                  <a:off x="9707934" y="4709605"/>
                  <a:ext cx="173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139" name="Ink 4138">
                  <a:extLst>
                    <a:ext uri="{FF2B5EF4-FFF2-40B4-BE49-F238E27FC236}">
                      <a16:creationId xmlns:a16="http://schemas.microsoft.com/office/drawing/2014/main" id="{47986E0E-639E-46DA-B450-086F4A19D474}"/>
                    </a:ext>
                  </a:extLst>
                </p14:cNvPr>
                <p14:cNvContentPartPr/>
                <p14:nvPr/>
              </p14:nvContentPartPr>
              <p14:xfrm>
                <a:off x="9178734" y="4999765"/>
                <a:ext cx="37800" cy="109440"/>
              </p14:xfrm>
            </p:contentPart>
          </mc:Choice>
          <mc:Fallback xmlns="">
            <p:pic>
              <p:nvPicPr>
                <p:cNvPr id="4139" name="Ink 4138">
                  <a:extLst>
                    <a:ext uri="{FF2B5EF4-FFF2-40B4-BE49-F238E27FC236}">
                      <a16:creationId xmlns:a16="http://schemas.microsoft.com/office/drawing/2014/main" id="{47986E0E-639E-46DA-B450-086F4A19D474}"/>
                    </a:ext>
                  </a:extLst>
                </p:cNvPr>
                <p:cNvPicPr/>
                <p:nvPr/>
              </p:nvPicPr>
              <p:blipFill>
                <a:blip r:embed="rId175"/>
                <a:stretch>
                  <a:fillRect/>
                </a:stretch>
              </p:blipFill>
              <p:spPr>
                <a:xfrm>
                  <a:off x="9169734" y="4990765"/>
                  <a:ext cx="5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140" name="Ink 4139">
                  <a:extLst>
                    <a:ext uri="{FF2B5EF4-FFF2-40B4-BE49-F238E27FC236}">
                      <a16:creationId xmlns:a16="http://schemas.microsoft.com/office/drawing/2014/main" id="{903C60D2-D720-4133-8AEB-57757EEDAC53}"/>
                    </a:ext>
                  </a:extLst>
                </p14:cNvPr>
                <p14:cNvContentPartPr/>
                <p14:nvPr/>
              </p14:nvContentPartPr>
              <p14:xfrm>
                <a:off x="9290334" y="4996165"/>
                <a:ext cx="5040" cy="101520"/>
              </p14:xfrm>
            </p:contentPart>
          </mc:Choice>
          <mc:Fallback xmlns="">
            <p:pic>
              <p:nvPicPr>
                <p:cNvPr id="4140" name="Ink 4139">
                  <a:extLst>
                    <a:ext uri="{FF2B5EF4-FFF2-40B4-BE49-F238E27FC236}">
                      <a16:creationId xmlns:a16="http://schemas.microsoft.com/office/drawing/2014/main" id="{903C60D2-D720-4133-8AEB-57757EEDAC53}"/>
                    </a:ext>
                  </a:extLst>
                </p:cNvPr>
                <p:cNvPicPr/>
                <p:nvPr/>
              </p:nvPicPr>
              <p:blipFill>
                <a:blip r:embed="rId177"/>
                <a:stretch>
                  <a:fillRect/>
                </a:stretch>
              </p:blipFill>
              <p:spPr>
                <a:xfrm>
                  <a:off x="9281334" y="4987165"/>
                  <a:ext cx="22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141" name="Ink 4140">
                  <a:extLst>
                    <a:ext uri="{FF2B5EF4-FFF2-40B4-BE49-F238E27FC236}">
                      <a16:creationId xmlns:a16="http://schemas.microsoft.com/office/drawing/2014/main" id="{48121F8F-0E6A-449F-9156-FEBFF8479864}"/>
                    </a:ext>
                  </a:extLst>
                </p14:cNvPr>
                <p14:cNvContentPartPr/>
                <p14:nvPr/>
              </p14:nvContentPartPr>
              <p14:xfrm>
                <a:off x="9341454" y="4997245"/>
                <a:ext cx="71280" cy="101880"/>
              </p14:xfrm>
            </p:contentPart>
          </mc:Choice>
          <mc:Fallback xmlns="">
            <p:pic>
              <p:nvPicPr>
                <p:cNvPr id="4141" name="Ink 4140">
                  <a:extLst>
                    <a:ext uri="{FF2B5EF4-FFF2-40B4-BE49-F238E27FC236}">
                      <a16:creationId xmlns:a16="http://schemas.microsoft.com/office/drawing/2014/main" id="{48121F8F-0E6A-449F-9156-FEBFF8479864}"/>
                    </a:ext>
                  </a:extLst>
                </p:cNvPr>
                <p:cNvPicPr/>
                <p:nvPr/>
              </p:nvPicPr>
              <p:blipFill>
                <a:blip r:embed="rId179"/>
                <a:stretch>
                  <a:fillRect/>
                </a:stretch>
              </p:blipFill>
              <p:spPr>
                <a:xfrm>
                  <a:off x="9332814" y="4988605"/>
                  <a:ext cx="88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143" name="Ink 4142">
                  <a:extLst>
                    <a:ext uri="{FF2B5EF4-FFF2-40B4-BE49-F238E27FC236}">
                      <a16:creationId xmlns:a16="http://schemas.microsoft.com/office/drawing/2014/main" id="{D87916DD-C639-44FD-9F2A-8342010A14E0}"/>
                    </a:ext>
                  </a:extLst>
                </p14:cNvPr>
                <p14:cNvContentPartPr/>
                <p14:nvPr/>
              </p14:nvContentPartPr>
              <p14:xfrm>
                <a:off x="9449814" y="5010565"/>
                <a:ext cx="52560" cy="103320"/>
              </p14:xfrm>
            </p:contentPart>
          </mc:Choice>
          <mc:Fallback xmlns="">
            <p:pic>
              <p:nvPicPr>
                <p:cNvPr id="4143" name="Ink 4142">
                  <a:extLst>
                    <a:ext uri="{FF2B5EF4-FFF2-40B4-BE49-F238E27FC236}">
                      <a16:creationId xmlns:a16="http://schemas.microsoft.com/office/drawing/2014/main" id="{D87916DD-C639-44FD-9F2A-8342010A14E0}"/>
                    </a:ext>
                  </a:extLst>
                </p:cNvPr>
                <p:cNvPicPr/>
                <p:nvPr/>
              </p:nvPicPr>
              <p:blipFill>
                <a:blip r:embed="rId181"/>
                <a:stretch>
                  <a:fillRect/>
                </a:stretch>
              </p:blipFill>
              <p:spPr>
                <a:xfrm>
                  <a:off x="9440814" y="5001565"/>
                  <a:ext cx="70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144" name="Ink 4143">
                  <a:extLst>
                    <a:ext uri="{FF2B5EF4-FFF2-40B4-BE49-F238E27FC236}">
                      <a16:creationId xmlns:a16="http://schemas.microsoft.com/office/drawing/2014/main" id="{EA7474D7-1E92-41B2-82C9-5259A66E6ED8}"/>
                    </a:ext>
                  </a:extLst>
                </p14:cNvPr>
                <p14:cNvContentPartPr/>
                <p14:nvPr/>
              </p14:nvContentPartPr>
              <p14:xfrm>
                <a:off x="9465654" y="4985365"/>
                <a:ext cx="49680" cy="28440"/>
              </p14:xfrm>
            </p:contentPart>
          </mc:Choice>
          <mc:Fallback xmlns="">
            <p:pic>
              <p:nvPicPr>
                <p:cNvPr id="4144" name="Ink 4143">
                  <a:extLst>
                    <a:ext uri="{FF2B5EF4-FFF2-40B4-BE49-F238E27FC236}">
                      <a16:creationId xmlns:a16="http://schemas.microsoft.com/office/drawing/2014/main" id="{EA7474D7-1E92-41B2-82C9-5259A66E6ED8}"/>
                    </a:ext>
                  </a:extLst>
                </p:cNvPr>
                <p:cNvPicPr/>
                <p:nvPr/>
              </p:nvPicPr>
              <p:blipFill>
                <a:blip r:embed="rId183"/>
                <a:stretch>
                  <a:fillRect/>
                </a:stretch>
              </p:blipFill>
              <p:spPr>
                <a:xfrm>
                  <a:off x="9456654" y="4976365"/>
                  <a:ext cx="673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145" name="Ink 4144">
                  <a:extLst>
                    <a:ext uri="{FF2B5EF4-FFF2-40B4-BE49-F238E27FC236}">
                      <a16:creationId xmlns:a16="http://schemas.microsoft.com/office/drawing/2014/main" id="{342F1EE7-CAE9-4187-8E2C-D2EB958ECB2F}"/>
                    </a:ext>
                  </a:extLst>
                </p14:cNvPr>
                <p14:cNvContentPartPr/>
                <p14:nvPr/>
              </p14:nvContentPartPr>
              <p14:xfrm>
                <a:off x="9547374" y="5008765"/>
                <a:ext cx="47880" cy="93600"/>
              </p14:xfrm>
            </p:contentPart>
          </mc:Choice>
          <mc:Fallback xmlns="">
            <p:pic>
              <p:nvPicPr>
                <p:cNvPr id="4145" name="Ink 4144">
                  <a:extLst>
                    <a:ext uri="{FF2B5EF4-FFF2-40B4-BE49-F238E27FC236}">
                      <a16:creationId xmlns:a16="http://schemas.microsoft.com/office/drawing/2014/main" id="{342F1EE7-CAE9-4187-8E2C-D2EB958ECB2F}"/>
                    </a:ext>
                  </a:extLst>
                </p:cNvPr>
                <p:cNvPicPr/>
                <p:nvPr/>
              </p:nvPicPr>
              <p:blipFill>
                <a:blip r:embed="rId185"/>
                <a:stretch>
                  <a:fillRect/>
                </a:stretch>
              </p:blipFill>
              <p:spPr>
                <a:xfrm>
                  <a:off x="9538374" y="4999765"/>
                  <a:ext cx="65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146" name="Ink 4145">
                  <a:extLst>
                    <a:ext uri="{FF2B5EF4-FFF2-40B4-BE49-F238E27FC236}">
                      <a16:creationId xmlns:a16="http://schemas.microsoft.com/office/drawing/2014/main" id="{47C6E48F-AF46-42B9-9DDD-F9DFDA3A38BC}"/>
                    </a:ext>
                  </a:extLst>
                </p14:cNvPr>
                <p14:cNvContentPartPr/>
                <p14:nvPr/>
              </p14:nvContentPartPr>
              <p14:xfrm>
                <a:off x="9540894" y="4995445"/>
                <a:ext cx="54360" cy="22320"/>
              </p14:xfrm>
            </p:contentPart>
          </mc:Choice>
          <mc:Fallback xmlns="">
            <p:pic>
              <p:nvPicPr>
                <p:cNvPr id="4146" name="Ink 4145">
                  <a:extLst>
                    <a:ext uri="{FF2B5EF4-FFF2-40B4-BE49-F238E27FC236}">
                      <a16:creationId xmlns:a16="http://schemas.microsoft.com/office/drawing/2014/main" id="{47C6E48F-AF46-42B9-9DDD-F9DFDA3A38BC}"/>
                    </a:ext>
                  </a:extLst>
                </p:cNvPr>
                <p:cNvPicPr/>
                <p:nvPr/>
              </p:nvPicPr>
              <p:blipFill>
                <a:blip r:embed="rId187"/>
                <a:stretch>
                  <a:fillRect/>
                </a:stretch>
              </p:blipFill>
              <p:spPr>
                <a:xfrm>
                  <a:off x="9532254" y="4986805"/>
                  <a:ext cx="72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147" name="Ink 4146">
                  <a:extLst>
                    <a:ext uri="{FF2B5EF4-FFF2-40B4-BE49-F238E27FC236}">
                      <a16:creationId xmlns:a16="http://schemas.microsoft.com/office/drawing/2014/main" id="{DBA77583-E4FE-45C2-AAD0-9C821357F69F}"/>
                    </a:ext>
                  </a:extLst>
                </p14:cNvPr>
                <p14:cNvContentPartPr/>
                <p14:nvPr/>
              </p14:nvContentPartPr>
              <p14:xfrm>
                <a:off x="9624774" y="4944685"/>
                <a:ext cx="72360" cy="210240"/>
              </p14:xfrm>
            </p:contentPart>
          </mc:Choice>
          <mc:Fallback xmlns="">
            <p:pic>
              <p:nvPicPr>
                <p:cNvPr id="4147" name="Ink 4146">
                  <a:extLst>
                    <a:ext uri="{FF2B5EF4-FFF2-40B4-BE49-F238E27FC236}">
                      <a16:creationId xmlns:a16="http://schemas.microsoft.com/office/drawing/2014/main" id="{DBA77583-E4FE-45C2-AAD0-9C821357F69F}"/>
                    </a:ext>
                  </a:extLst>
                </p:cNvPr>
                <p:cNvPicPr/>
                <p:nvPr/>
              </p:nvPicPr>
              <p:blipFill>
                <a:blip r:embed="rId189"/>
                <a:stretch>
                  <a:fillRect/>
                </a:stretch>
              </p:blipFill>
              <p:spPr>
                <a:xfrm>
                  <a:off x="9615774" y="4936045"/>
                  <a:ext cx="90000" cy="227880"/>
                </a:xfrm>
                <a:prstGeom prst="rect">
                  <a:avLst/>
                </a:prstGeom>
              </p:spPr>
            </p:pic>
          </mc:Fallback>
        </mc:AlternateContent>
      </p:grpSp>
      <p:grpSp>
        <p:nvGrpSpPr>
          <p:cNvPr id="2061" name="Group 2060">
            <a:extLst>
              <a:ext uri="{FF2B5EF4-FFF2-40B4-BE49-F238E27FC236}">
                <a16:creationId xmlns:a16="http://schemas.microsoft.com/office/drawing/2014/main" id="{3F340B05-6BF1-4051-8EB6-116FF802B30A}"/>
              </a:ext>
            </a:extLst>
          </p:cNvPr>
          <p:cNvGrpSpPr/>
          <p:nvPr/>
        </p:nvGrpSpPr>
        <p:grpSpPr>
          <a:xfrm>
            <a:off x="10467534" y="5441485"/>
            <a:ext cx="913680" cy="455040"/>
            <a:chOff x="10467534" y="5441485"/>
            <a:chExt cx="913680" cy="455040"/>
          </a:xfrm>
        </p:grpSpPr>
        <mc:AlternateContent xmlns:mc="http://schemas.openxmlformats.org/markup-compatibility/2006" xmlns:p14="http://schemas.microsoft.com/office/powerpoint/2010/main">
          <mc:Choice Requires="p14">
            <p:contentPart p14:bwMode="auto" r:id="rId190">
              <p14:nvContentPartPr>
                <p14:cNvPr id="4149" name="Ink 4148">
                  <a:extLst>
                    <a:ext uri="{FF2B5EF4-FFF2-40B4-BE49-F238E27FC236}">
                      <a16:creationId xmlns:a16="http://schemas.microsoft.com/office/drawing/2014/main" id="{8B69B430-34B2-4D95-ADAF-DB8FF1FC7D72}"/>
                    </a:ext>
                  </a:extLst>
                </p14:cNvPr>
                <p14:cNvContentPartPr/>
                <p14:nvPr/>
              </p14:nvContentPartPr>
              <p14:xfrm>
                <a:off x="10467534" y="5441485"/>
                <a:ext cx="146520" cy="171720"/>
              </p14:xfrm>
            </p:contentPart>
          </mc:Choice>
          <mc:Fallback xmlns="">
            <p:pic>
              <p:nvPicPr>
                <p:cNvPr id="4149" name="Ink 4148">
                  <a:extLst>
                    <a:ext uri="{FF2B5EF4-FFF2-40B4-BE49-F238E27FC236}">
                      <a16:creationId xmlns:a16="http://schemas.microsoft.com/office/drawing/2014/main" id="{8B69B430-34B2-4D95-ADAF-DB8FF1FC7D72}"/>
                    </a:ext>
                  </a:extLst>
                </p:cNvPr>
                <p:cNvPicPr/>
                <p:nvPr/>
              </p:nvPicPr>
              <p:blipFill>
                <a:blip r:embed="rId191"/>
                <a:stretch>
                  <a:fillRect/>
                </a:stretch>
              </p:blipFill>
              <p:spPr>
                <a:xfrm>
                  <a:off x="10458894" y="5432845"/>
                  <a:ext cx="164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150" name="Ink 4149">
                  <a:extLst>
                    <a:ext uri="{FF2B5EF4-FFF2-40B4-BE49-F238E27FC236}">
                      <a16:creationId xmlns:a16="http://schemas.microsoft.com/office/drawing/2014/main" id="{57CF0AAA-A7C1-434D-8B00-3EC640786EF2}"/>
                    </a:ext>
                  </a:extLst>
                </p14:cNvPr>
                <p14:cNvContentPartPr/>
                <p14:nvPr/>
              </p14:nvContentPartPr>
              <p14:xfrm>
                <a:off x="10639614" y="5509165"/>
                <a:ext cx="64800" cy="74160"/>
              </p14:xfrm>
            </p:contentPart>
          </mc:Choice>
          <mc:Fallback xmlns="">
            <p:pic>
              <p:nvPicPr>
                <p:cNvPr id="4150" name="Ink 4149">
                  <a:extLst>
                    <a:ext uri="{FF2B5EF4-FFF2-40B4-BE49-F238E27FC236}">
                      <a16:creationId xmlns:a16="http://schemas.microsoft.com/office/drawing/2014/main" id="{57CF0AAA-A7C1-434D-8B00-3EC640786EF2}"/>
                    </a:ext>
                  </a:extLst>
                </p:cNvPr>
                <p:cNvPicPr/>
                <p:nvPr/>
              </p:nvPicPr>
              <p:blipFill>
                <a:blip r:embed="rId193"/>
                <a:stretch>
                  <a:fillRect/>
                </a:stretch>
              </p:blipFill>
              <p:spPr>
                <a:xfrm>
                  <a:off x="10630614" y="5500525"/>
                  <a:ext cx="82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151" name="Ink 4150">
                  <a:extLst>
                    <a:ext uri="{FF2B5EF4-FFF2-40B4-BE49-F238E27FC236}">
                      <a16:creationId xmlns:a16="http://schemas.microsoft.com/office/drawing/2014/main" id="{A9C763D8-E24E-42E6-B849-B025295CD273}"/>
                    </a:ext>
                  </a:extLst>
                </p14:cNvPr>
                <p14:cNvContentPartPr/>
                <p14:nvPr/>
              </p14:nvContentPartPr>
              <p14:xfrm>
                <a:off x="10729614" y="5490805"/>
                <a:ext cx="60480" cy="72360"/>
              </p14:xfrm>
            </p:contentPart>
          </mc:Choice>
          <mc:Fallback xmlns="">
            <p:pic>
              <p:nvPicPr>
                <p:cNvPr id="4151" name="Ink 4150">
                  <a:extLst>
                    <a:ext uri="{FF2B5EF4-FFF2-40B4-BE49-F238E27FC236}">
                      <a16:creationId xmlns:a16="http://schemas.microsoft.com/office/drawing/2014/main" id="{A9C763D8-E24E-42E6-B849-B025295CD273}"/>
                    </a:ext>
                  </a:extLst>
                </p:cNvPr>
                <p:cNvPicPr/>
                <p:nvPr/>
              </p:nvPicPr>
              <p:blipFill>
                <a:blip r:embed="rId195"/>
                <a:stretch>
                  <a:fillRect/>
                </a:stretch>
              </p:blipFill>
              <p:spPr>
                <a:xfrm>
                  <a:off x="10720614" y="5481805"/>
                  <a:ext cx="78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153" name="Ink 4152">
                  <a:extLst>
                    <a:ext uri="{FF2B5EF4-FFF2-40B4-BE49-F238E27FC236}">
                      <a16:creationId xmlns:a16="http://schemas.microsoft.com/office/drawing/2014/main" id="{8206ACBD-904C-4D42-AA70-A2C11961C772}"/>
                    </a:ext>
                  </a:extLst>
                </p14:cNvPr>
                <p14:cNvContentPartPr/>
                <p14:nvPr/>
              </p14:nvContentPartPr>
              <p14:xfrm>
                <a:off x="10768494" y="5501605"/>
                <a:ext cx="99720" cy="207360"/>
              </p14:xfrm>
            </p:contentPart>
          </mc:Choice>
          <mc:Fallback xmlns="">
            <p:pic>
              <p:nvPicPr>
                <p:cNvPr id="4153" name="Ink 4152">
                  <a:extLst>
                    <a:ext uri="{FF2B5EF4-FFF2-40B4-BE49-F238E27FC236}">
                      <a16:creationId xmlns:a16="http://schemas.microsoft.com/office/drawing/2014/main" id="{8206ACBD-904C-4D42-AA70-A2C11961C772}"/>
                    </a:ext>
                  </a:extLst>
                </p:cNvPr>
                <p:cNvPicPr/>
                <p:nvPr/>
              </p:nvPicPr>
              <p:blipFill>
                <a:blip r:embed="rId197"/>
                <a:stretch>
                  <a:fillRect/>
                </a:stretch>
              </p:blipFill>
              <p:spPr>
                <a:xfrm>
                  <a:off x="10759494" y="5492605"/>
                  <a:ext cx="117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155" name="Ink 4154">
                  <a:extLst>
                    <a:ext uri="{FF2B5EF4-FFF2-40B4-BE49-F238E27FC236}">
                      <a16:creationId xmlns:a16="http://schemas.microsoft.com/office/drawing/2014/main" id="{2CF8B6CB-56E6-4EBC-9563-24D09C93AC20}"/>
                    </a:ext>
                  </a:extLst>
                </p14:cNvPr>
                <p14:cNvContentPartPr/>
                <p14:nvPr/>
              </p14:nvContentPartPr>
              <p14:xfrm>
                <a:off x="10908894" y="5482165"/>
                <a:ext cx="56160" cy="86040"/>
              </p14:xfrm>
            </p:contentPart>
          </mc:Choice>
          <mc:Fallback xmlns="">
            <p:pic>
              <p:nvPicPr>
                <p:cNvPr id="4155" name="Ink 4154">
                  <a:extLst>
                    <a:ext uri="{FF2B5EF4-FFF2-40B4-BE49-F238E27FC236}">
                      <a16:creationId xmlns:a16="http://schemas.microsoft.com/office/drawing/2014/main" id="{2CF8B6CB-56E6-4EBC-9563-24D09C93AC20}"/>
                    </a:ext>
                  </a:extLst>
                </p:cNvPr>
                <p:cNvPicPr/>
                <p:nvPr/>
              </p:nvPicPr>
              <p:blipFill>
                <a:blip r:embed="rId199"/>
                <a:stretch>
                  <a:fillRect/>
                </a:stretch>
              </p:blipFill>
              <p:spPr>
                <a:xfrm>
                  <a:off x="10899894" y="5473165"/>
                  <a:ext cx="73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156" name="Ink 4155">
                  <a:extLst>
                    <a:ext uri="{FF2B5EF4-FFF2-40B4-BE49-F238E27FC236}">
                      <a16:creationId xmlns:a16="http://schemas.microsoft.com/office/drawing/2014/main" id="{DB8386B0-4D7B-463F-A9CA-03E6781E3C98}"/>
                    </a:ext>
                  </a:extLst>
                </p14:cNvPr>
                <p14:cNvContentPartPr/>
                <p14:nvPr/>
              </p14:nvContentPartPr>
              <p14:xfrm>
                <a:off x="11007534" y="5475325"/>
                <a:ext cx="58320" cy="82440"/>
              </p14:xfrm>
            </p:contentPart>
          </mc:Choice>
          <mc:Fallback xmlns="">
            <p:pic>
              <p:nvPicPr>
                <p:cNvPr id="4156" name="Ink 4155">
                  <a:extLst>
                    <a:ext uri="{FF2B5EF4-FFF2-40B4-BE49-F238E27FC236}">
                      <a16:creationId xmlns:a16="http://schemas.microsoft.com/office/drawing/2014/main" id="{DB8386B0-4D7B-463F-A9CA-03E6781E3C98}"/>
                    </a:ext>
                  </a:extLst>
                </p:cNvPr>
                <p:cNvPicPr/>
                <p:nvPr/>
              </p:nvPicPr>
              <p:blipFill>
                <a:blip r:embed="rId201"/>
                <a:stretch>
                  <a:fillRect/>
                </a:stretch>
              </p:blipFill>
              <p:spPr>
                <a:xfrm>
                  <a:off x="10998894" y="5466325"/>
                  <a:ext cx="75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157" name="Ink 4156">
                  <a:extLst>
                    <a:ext uri="{FF2B5EF4-FFF2-40B4-BE49-F238E27FC236}">
                      <a16:creationId xmlns:a16="http://schemas.microsoft.com/office/drawing/2014/main" id="{7A635226-E6F0-4E72-A8E4-C25C54AC85AE}"/>
                    </a:ext>
                  </a:extLst>
                </p14:cNvPr>
                <p14:cNvContentPartPr/>
                <p14:nvPr/>
              </p14:nvContentPartPr>
              <p14:xfrm>
                <a:off x="11092494" y="5472805"/>
                <a:ext cx="59400" cy="85320"/>
              </p14:xfrm>
            </p:contentPart>
          </mc:Choice>
          <mc:Fallback xmlns="">
            <p:pic>
              <p:nvPicPr>
                <p:cNvPr id="4157" name="Ink 4156">
                  <a:extLst>
                    <a:ext uri="{FF2B5EF4-FFF2-40B4-BE49-F238E27FC236}">
                      <a16:creationId xmlns:a16="http://schemas.microsoft.com/office/drawing/2014/main" id="{7A635226-E6F0-4E72-A8E4-C25C54AC85AE}"/>
                    </a:ext>
                  </a:extLst>
                </p:cNvPr>
                <p:cNvPicPr/>
                <p:nvPr/>
              </p:nvPicPr>
              <p:blipFill>
                <a:blip r:embed="rId203"/>
                <a:stretch>
                  <a:fillRect/>
                </a:stretch>
              </p:blipFill>
              <p:spPr>
                <a:xfrm>
                  <a:off x="11083854" y="5464165"/>
                  <a:ext cx="77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159" name="Ink 4158">
                  <a:extLst>
                    <a:ext uri="{FF2B5EF4-FFF2-40B4-BE49-F238E27FC236}">
                      <a16:creationId xmlns:a16="http://schemas.microsoft.com/office/drawing/2014/main" id="{436C0A6E-1287-4704-8628-50E7D1B99B40}"/>
                    </a:ext>
                  </a:extLst>
                </p14:cNvPr>
                <p14:cNvContentPartPr/>
                <p14:nvPr/>
              </p14:nvContentPartPr>
              <p14:xfrm>
                <a:off x="11196174" y="5473885"/>
                <a:ext cx="90720" cy="64440"/>
              </p14:xfrm>
            </p:contentPart>
          </mc:Choice>
          <mc:Fallback xmlns="">
            <p:pic>
              <p:nvPicPr>
                <p:cNvPr id="4159" name="Ink 4158">
                  <a:extLst>
                    <a:ext uri="{FF2B5EF4-FFF2-40B4-BE49-F238E27FC236}">
                      <a16:creationId xmlns:a16="http://schemas.microsoft.com/office/drawing/2014/main" id="{436C0A6E-1287-4704-8628-50E7D1B99B40}"/>
                    </a:ext>
                  </a:extLst>
                </p:cNvPr>
                <p:cNvPicPr/>
                <p:nvPr/>
              </p:nvPicPr>
              <p:blipFill>
                <a:blip r:embed="rId205"/>
                <a:stretch>
                  <a:fillRect/>
                </a:stretch>
              </p:blipFill>
              <p:spPr>
                <a:xfrm>
                  <a:off x="11187174" y="5465245"/>
                  <a:ext cx="108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048" name="Ink 2047">
                  <a:extLst>
                    <a:ext uri="{FF2B5EF4-FFF2-40B4-BE49-F238E27FC236}">
                      <a16:creationId xmlns:a16="http://schemas.microsoft.com/office/drawing/2014/main" id="{7891752C-8770-40D4-9BCA-DF620B456D75}"/>
                    </a:ext>
                  </a:extLst>
                </p14:cNvPr>
                <p14:cNvContentPartPr/>
                <p14:nvPr/>
              </p14:nvContentPartPr>
              <p14:xfrm>
                <a:off x="11309574" y="5478205"/>
                <a:ext cx="21960" cy="43560"/>
              </p14:xfrm>
            </p:contentPart>
          </mc:Choice>
          <mc:Fallback xmlns="">
            <p:pic>
              <p:nvPicPr>
                <p:cNvPr id="2048" name="Ink 2047">
                  <a:extLst>
                    <a:ext uri="{FF2B5EF4-FFF2-40B4-BE49-F238E27FC236}">
                      <a16:creationId xmlns:a16="http://schemas.microsoft.com/office/drawing/2014/main" id="{7891752C-8770-40D4-9BCA-DF620B456D75}"/>
                    </a:ext>
                  </a:extLst>
                </p:cNvPr>
                <p:cNvPicPr/>
                <p:nvPr/>
              </p:nvPicPr>
              <p:blipFill>
                <a:blip r:embed="rId207"/>
                <a:stretch>
                  <a:fillRect/>
                </a:stretch>
              </p:blipFill>
              <p:spPr>
                <a:xfrm>
                  <a:off x="11300934" y="5469565"/>
                  <a:ext cx="39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051" name="Ink 2050">
                  <a:extLst>
                    <a:ext uri="{FF2B5EF4-FFF2-40B4-BE49-F238E27FC236}">
                      <a16:creationId xmlns:a16="http://schemas.microsoft.com/office/drawing/2014/main" id="{04F02923-6BEE-44F6-94B2-B8218A33A29E}"/>
                    </a:ext>
                  </a:extLst>
                </p14:cNvPr>
                <p14:cNvContentPartPr/>
                <p14:nvPr/>
              </p14:nvContentPartPr>
              <p14:xfrm>
                <a:off x="11276094" y="5462725"/>
                <a:ext cx="105120" cy="218880"/>
              </p14:xfrm>
            </p:contentPart>
          </mc:Choice>
          <mc:Fallback xmlns="">
            <p:pic>
              <p:nvPicPr>
                <p:cNvPr id="2051" name="Ink 2050">
                  <a:extLst>
                    <a:ext uri="{FF2B5EF4-FFF2-40B4-BE49-F238E27FC236}">
                      <a16:creationId xmlns:a16="http://schemas.microsoft.com/office/drawing/2014/main" id="{04F02923-6BEE-44F6-94B2-B8218A33A29E}"/>
                    </a:ext>
                  </a:extLst>
                </p:cNvPr>
                <p:cNvPicPr/>
                <p:nvPr/>
              </p:nvPicPr>
              <p:blipFill>
                <a:blip r:embed="rId209"/>
                <a:stretch>
                  <a:fillRect/>
                </a:stretch>
              </p:blipFill>
              <p:spPr>
                <a:xfrm>
                  <a:off x="11267094" y="5453725"/>
                  <a:ext cx="1227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054" name="Ink 2053">
                  <a:extLst>
                    <a:ext uri="{FF2B5EF4-FFF2-40B4-BE49-F238E27FC236}">
                      <a16:creationId xmlns:a16="http://schemas.microsoft.com/office/drawing/2014/main" id="{809BF68E-5C74-4AC9-9878-BC76958A012B}"/>
                    </a:ext>
                  </a:extLst>
                </p14:cNvPr>
                <p14:cNvContentPartPr/>
                <p14:nvPr/>
              </p14:nvContentPartPr>
              <p14:xfrm>
                <a:off x="10538094" y="5756125"/>
                <a:ext cx="56160" cy="140400"/>
              </p14:xfrm>
            </p:contentPart>
          </mc:Choice>
          <mc:Fallback xmlns="">
            <p:pic>
              <p:nvPicPr>
                <p:cNvPr id="2054" name="Ink 2053">
                  <a:extLst>
                    <a:ext uri="{FF2B5EF4-FFF2-40B4-BE49-F238E27FC236}">
                      <a16:creationId xmlns:a16="http://schemas.microsoft.com/office/drawing/2014/main" id="{809BF68E-5C74-4AC9-9878-BC76958A012B}"/>
                    </a:ext>
                  </a:extLst>
                </p:cNvPr>
                <p:cNvPicPr/>
                <p:nvPr/>
              </p:nvPicPr>
              <p:blipFill>
                <a:blip r:embed="rId211"/>
                <a:stretch>
                  <a:fillRect/>
                </a:stretch>
              </p:blipFill>
              <p:spPr>
                <a:xfrm>
                  <a:off x="10529094" y="5747485"/>
                  <a:ext cx="73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055" name="Ink 2054">
                  <a:extLst>
                    <a:ext uri="{FF2B5EF4-FFF2-40B4-BE49-F238E27FC236}">
                      <a16:creationId xmlns:a16="http://schemas.microsoft.com/office/drawing/2014/main" id="{4FF2A6D8-EB2A-4C41-AE36-7B303CAD8D49}"/>
                    </a:ext>
                  </a:extLst>
                </p14:cNvPr>
                <p14:cNvContentPartPr/>
                <p14:nvPr/>
              </p14:nvContentPartPr>
              <p14:xfrm>
                <a:off x="10650054" y="5777365"/>
                <a:ext cx="9360" cy="97200"/>
              </p14:xfrm>
            </p:contentPart>
          </mc:Choice>
          <mc:Fallback xmlns="">
            <p:pic>
              <p:nvPicPr>
                <p:cNvPr id="2055" name="Ink 2054">
                  <a:extLst>
                    <a:ext uri="{FF2B5EF4-FFF2-40B4-BE49-F238E27FC236}">
                      <a16:creationId xmlns:a16="http://schemas.microsoft.com/office/drawing/2014/main" id="{4FF2A6D8-EB2A-4C41-AE36-7B303CAD8D49}"/>
                    </a:ext>
                  </a:extLst>
                </p:cNvPr>
                <p:cNvPicPr/>
                <p:nvPr/>
              </p:nvPicPr>
              <p:blipFill>
                <a:blip r:embed="rId213"/>
                <a:stretch>
                  <a:fillRect/>
                </a:stretch>
              </p:blipFill>
              <p:spPr>
                <a:xfrm>
                  <a:off x="10641054" y="5768365"/>
                  <a:ext cx="27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056" name="Ink 2055">
                  <a:extLst>
                    <a:ext uri="{FF2B5EF4-FFF2-40B4-BE49-F238E27FC236}">
                      <a16:creationId xmlns:a16="http://schemas.microsoft.com/office/drawing/2014/main" id="{2ACDA64C-484A-4208-83F7-289566D655F5}"/>
                    </a:ext>
                  </a:extLst>
                </p14:cNvPr>
                <p14:cNvContentPartPr/>
                <p14:nvPr/>
              </p14:nvContentPartPr>
              <p14:xfrm>
                <a:off x="10699374" y="5757565"/>
                <a:ext cx="81000" cy="107280"/>
              </p14:xfrm>
            </p:contentPart>
          </mc:Choice>
          <mc:Fallback xmlns="">
            <p:pic>
              <p:nvPicPr>
                <p:cNvPr id="2056" name="Ink 2055">
                  <a:extLst>
                    <a:ext uri="{FF2B5EF4-FFF2-40B4-BE49-F238E27FC236}">
                      <a16:creationId xmlns:a16="http://schemas.microsoft.com/office/drawing/2014/main" id="{2ACDA64C-484A-4208-83F7-289566D655F5}"/>
                    </a:ext>
                  </a:extLst>
                </p:cNvPr>
                <p:cNvPicPr/>
                <p:nvPr/>
              </p:nvPicPr>
              <p:blipFill>
                <a:blip r:embed="rId215"/>
                <a:stretch>
                  <a:fillRect/>
                </a:stretch>
              </p:blipFill>
              <p:spPr>
                <a:xfrm>
                  <a:off x="10690374" y="5748925"/>
                  <a:ext cx="98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057" name="Ink 2056">
                  <a:extLst>
                    <a:ext uri="{FF2B5EF4-FFF2-40B4-BE49-F238E27FC236}">
                      <a16:creationId xmlns:a16="http://schemas.microsoft.com/office/drawing/2014/main" id="{509DF58E-4E1E-4488-A1E3-9C2C783919CF}"/>
                    </a:ext>
                  </a:extLst>
                </p14:cNvPr>
                <p14:cNvContentPartPr/>
                <p14:nvPr/>
              </p14:nvContentPartPr>
              <p14:xfrm>
                <a:off x="10822854" y="5763685"/>
                <a:ext cx="63720" cy="109440"/>
              </p14:xfrm>
            </p:contentPart>
          </mc:Choice>
          <mc:Fallback xmlns="">
            <p:pic>
              <p:nvPicPr>
                <p:cNvPr id="2057" name="Ink 2056">
                  <a:extLst>
                    <a:ext uri="{FF2B5EF4-FFF2-40B4-BE49-F238E27FC236}">
                      <a16:creationId xmlns:a16="http://schemas.microsoft.com/office/drawing/2014/main" id="{509DF58E-4E1E-4488-A1E3-9C2C783919CF}"/>
                    </a:ext>
                  </a:extLst>
                </p:cNvPr>
                <p:cNvPicPr/>
                <p:nvPr/>
              </p:nvPicPr>
              <p:blipFill>
                <a:blip r:embed="rId217"/>
                <a:stretch>
                  <a:fillRect/>
                </a:stretch>
              </p:blipFill>
              <p:spPr>
                <a:xfrm>
                  <a:off x="10813854" y="5754685"/>
                  <a:ext cx="81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058" name="Ink 2057">
                  <a:extLst>
                    <a:ext uri="{FF2B5EF4-FFF2-40B4-BE49-F238E27FC236}">
                      <a16:creationId xmlns:a16="http://schemas.microsoft.com/office/drawing/2014/main" id="{DA786BAC-FCA9-4428-A5BD-497BD099A5B4}"/>
                    </a:ext>
                  </a:extLst>
                </p14:cNvPr>
                <p14:cNvContentPartPr/>
                <p14:nvPr/>
              </p14:nvContentPartPr>
              <p14:xfrm>
                <a:off x="10852734" y="5748205"/>
                <a:ext cx="43560" cy="36360"/>
              </p14:xfrm>
            </p:contentPart>
          </mc:Choice>
          <mc:Fallback xmlns="">
            <p:pic>
              <p:nvPicPr>
                <p:cNvPr id="2058" name="Ink 2057">
                  <a:extLst>
                    <a:ext uri="{FF2B5EF4-FFF2-40B4-BE49-F238E27FC236}">
                      <a16:creationId xmlns:a16="http://schemas.microsoft.com/office/drawing/2014/main" id="{DA786BAC-FCA9-4428-A5BD-497BD099A5B4}"/>
                    </a:ext>
                  </a:extLst>
                </p:cNvPr>
                <p:cNvPicPr/>
                <p:nvPr/>
              </p:nvPicPr>
              <p:blipFill>
                <a:blip r:embed="rId219"/>
                <a:stretch>
                  <a:fillRect/>
                </a:stretch>
              </p:blipFill>
              <p:spPr>
                <a:xfrm>
                  <a:off x="10843734" y="5739565"/>
                  <a:ext cx="612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059" name="Ink 2058">
                  <a:extLst>
                    <a:ext uri="{FF2B5EF4-FFF2-40B4-BE49-F238E27FC236}">
                      <a16:creationId xmlns:a16="http://schemas.microsoft.com/office/drawing/2014/main" id="{78F2C188-4793-4655-A369-4004461566EE}"/>
                    </a:ext>
                  </a:extLst>
                </p14:cNvPr>
                <p14:cNvContentPartPr/>
                <p14:nvPr/>
              </p14:nvContentPartPr>
              <p14:xfrm>
                <a:off x="10940214" y="5737765"/>
                <a:ext cx="83880" cy="139680"/>
              </p14:xfrm>
            </p:contentPart>
          </mc:Choice>
          <mc:Fallback xmlns="">
            <p:pic>
              <p:nvPicPr>
                <p:cNvPr id="2059" name="Ink 2058">
                  <a:extLst>
                    <a:ext uri="{FF2B5EF4-FFF2-40B4-BE49-F238E27FC236}">
                      <a16:creationId xmlns:a16="http://schemas.microsoft.com/office/drawing/2014/main" id="{78F2C188-4793-4655-A369-4004461566EE}"/>
                    </a:ext>
                  </a:extLst>
                </p:cNvPr>
                <p:cNvPicPr/>
                <p:nvPr/>
              </p:nvPicPr>
              <p:blipFill>
                <a:blip r:embed="rId221"/>
                <a:stretch>
                  <a:fillRect/>
                </a:stretch>
              </p:blipFill>
              <p:spPr>
                <a:xfrm>
                  <a:off x="10931214" y="5728765"/>
                  <a:ext cx="101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060" name="Ink 2059">
                  <a:extLst>
                    <a:ext uri="{FF2B5EF4-FFF2-40B4-BE49-F238E27FC236}">
                      <a16:creationId xmlns:a16="http://schemas.microsoft.com/office/drawing/2014/main" id="{EBCE9F0A-8241-46EA-B129-3167B22E7023}"/>
                    </a:ext>
                  </a:extLst>
                </p14:cNvPr>
                <p14:cNvContentPartPr/>
                <p14:nvPr/>
              </p14:nvContentPartPr>
              <p14:xfrm>
                <a:off x="11070894" y="5685205"/>
                <a:ext cx="45720" cy="167760"/>
              </p14:xfrm>
            </p:contentPart>
          </mc:Choice>
          <mc:Fallback xmlns="">
            <p:pic>
              <p:nvPicPr>
                <p:cNvPr id="2060" name="Ink 2059">
                  <a:extLst>
                    <a:ext uri="{FF2B5EF4-FFF2-40B4-BE49-F238E27FC236}">
                      <a16:creationId xmlns:a16="http://schemas.microsoft.com/office/drawing/2014/main" id="{EBCE9F0A-8241-46EA-B129-3167B22E7023}"/>
                    </a:ext>
                  </a:extLst>
                </p:cNvPr>
                <p:cNvPicPr/>
                <p:nvPr/>
              </p:nvPicPr>
              <p:blipFill>
                <a:blip r:embed="rId223"/>
                <a:stretch>
                  <a:fillRect/>
                </a:stretch>
              </p:blipFill>
              <p:spPr>
                <a:xfrm>
                  <a:off x="11062254" y="5676205"/>
                  <a:ext cx="63360" cy="185400"/>
                </a:xfrm>
                <a:prstGeom prst="rect">
                  <a:avLst/>
                </a:prstGeom>
              </p:spPr>
            </p:pic>
          </mc:Fallback>
        </mc:AlternateContent>
      </p:grpSp>
      <p:sp>
        <p:nvSpPr>
          <p:cNvPr id="2062" name="TextBox 2061">
            <a:extLst>
              <a:ext uri="{FF2B5EF4-FFF2-40B4-BE49-F238E27FC236}">
                <a16:creationId xmlns:a16="http://schemas.microsoft.com/office/drawing/2014/main" id="{1CBAFE3D-9B50-4EF0-82B9-AB4521D820E5}"/>
              </a:ext>
            </a:extLst>
          </p:cNvPr>
          <p:cNvSpPr txBox="1"/>
          <p:nvPr/>
        </p:nvSpPr>
        <p:spPr>
          <a:xfrm>
            <a:off x="8498870" y="6299823"/>
            <a:ext cx="1572663" cy="246221"/>
          </a:xfrm>
          <a:prstGeom prst="rect">
            <a:avLst/>
          </a:prstGeom>
          <a:noFill/>
        </p:spPr>
        <p:txBody>
          <a:bodyPr wrap="square" rtlCol="0">
            <a:spAutoFit/>
          </a:bodyPr>
          <a:lstStyle/>
          <a:p>
            <a:pPr algn="ctr"/>
            <a:r>
              <a:rPr lang="en-GB" sz="1000" dirty="0">
                <a:latin typeface="Calibri" panose="020F0502020204030204" pitchFamily="34" charset="0"/>
                <a:cs typeface="Calibri" panose="020F0502020204030204" pitchFamily="34" charset="0"/>
              </a:rPr>
              <a:t>Map credit: Holly Hiscox</a:t>
            </a:r>
          </a:p>
        </p:txBody>
      </p:sp>
    </p:spTree>
    <p:extLst>
      <p:ext uri="{BB962C8B-B14F-4D97-AF65-F5344CB8AC3E}">
        <p14:creationId xmlns:p14="http://schemas.microsoft.com/office/powerpoint/2010/main" val="171481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55E1D-65C3-4E5A-9C4C-0DD0CD7D204F}"/>
              </a:ext>
            </a:extLst>
          </p:cNvPr>
          <p:cNvSpPr>
            <a:spLocks noGrp="1"/>
          </p:cNvSpPr>
          <p:nvPr>
            <p:ph type="title"/>
          </p:nvPr>
        </p:nvSpPr>
        <p:spPr>
          <a:xfrm>
            <a:off x="1137033" y="670559"/>
            <a:ext cx="4683321" cy="2148841"/>
          </a:xfrm>
        </p:spPr>
        <p:txBody>
          <a:bodyPr anchor="t">
            <a:normAutofit/>
          </a:bodyPr>
          <a:lstStyle/>
          <a:p>
            <a:pPr algn="ctr"/>
            <a:r>
              <a:rPr lang="en-GB" dirty="0" err="1">
                <a:latin typeface="Calibri" panose="020F0502020204030204" pitchFamily="34" charset="0"/>
                <a:cs typeface="Calibri" panose="020F0502020204030204" pitchFamily="34" charset="0"/>
              </a:rPr>
              <a:t>Gruffydd</a:t>
            </a:r>
            <a:r>
              <a:rPr lang="en-GB" dirty="0">
                <a:latin typeface="Calibri" panose="020F0502020204030204" pitchFamily="34" charset="0"/>
                <a:cs typeface="Calibri" panose="020F0502020204030204" pitchFamily="34" charset="0"/>
              </a:rPr>
              <a:t> ap </a:t>
            </a:r>
            <a:r>
              <a:rPr lang="en-GB" dirty="0" err="1">
                <a:latin typeface="Calibri" panose="020F0502020204030204" pitchFamily="34" charset="0"/>
                <a:cs typeface="Calibri" panose="020F0502020204030204" pitchFamily="34" charset="0"/>
              </a:rPr>
              <a:t>Llywelyn</a:t>
            </a:r>
            <a:endParaRPr lang="en-GB" dirty="0">
              <a:latin typeface="Calibri" panose="020F0502020204030204" pitchFamily="34" charset="0"/>
              <a:cs typeface="Calibri" panose="020F0502020204030204" pitchFamily="34" charset="0"/>
            </a:endParaRPr>
          </a:p>
        </p:txBody>
      </p:sp>
      <p:pic>
        <p:nvPicPr>
          <p:cNvPr id="4" name="Picture 4">
            <a:extLst>
              <a:ext uri="{FF2B5EF4-FFF2-40B4-BE49-F238E27FC236}">
                <a16:creationId xmlns:a16="http://schemas.microsoft.com/office/drawing/2014/main" id="{25C9B6C9-0C7B-4499-8275-1A127D9793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17" r="17433" b="-1"/>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48CD88A-46C3-4946-A2A4-364D3A6C2B22}"/>
              </a:ext>
            </a:extLst>
          </p:cNvPr>
          <p:cNvSpPr>
            <a:spLocks noGrp="1"/>
          </p:cNvSpPr>
          <p:nvPr>
            <p:ph idx="1"/>
          </p:nvPr>
        </p:nvSpPr>
        <p:spPr>
          <a:xfrm>
            <a:off x="6607969" y="292893"/>
            <a:ext cx="5422105" cy="6472237"/>
          </a:xfrm>
        </p:spPr>
        <p:txBody>
          <a:bodyPr anchor="t">
            <a:normAutofit/>
          </a:bodyPr>
          <a:lstStyle/>
          <a:p>
            <a:pPr algn="ctr" rtl="0" fontAlgn="base">
              <a:buFont typeface="Arial" panose="020B0604020202020204" pitchFamily="34" charset="0"/>
              <a:buChar char="•"/>
            </a:pPr>
            <a:r>
              <a:rPr lang="en-US" sz="1600" b="0" i="0" u="none" strike="noStrike" dirty="0">
                <a:effectLst/>
                <a:latin typeface="Calibri" panose="020F0502020204030204" pitchFamily="34" charset="0"/>
                <a:cs typeface="Calibri" panose="020F0502020204030204" pitchFamily="34" charset="0"/>
              </a:rPr>
              <a:t>King of Wales, 1055 to 1063: He united the whole of Wales in 1055, having previously been king of Gwynedd and </a:t>
            </a:r>
            <a:r>
              <a:rPr lang="en-US" sz="1600" b="0" i="0" u="none" strike="noStrike" dirty="0" err="1">
                <a:effectLst/>
                <a:latin typeface="Calibri" panose="020F0502020204030204" pitchFamily="34" charset="0"/>
                <a:cs typeface="Calibri" panose="020F0502020204030204" pitchFamily="34" charset="0"/>
              </a:rPr>
              <a:t>Powys</a:t>
            </a:r>
            <a:r>
              <a:rPr lang="en-US" sz="1600" b="0" i="0" u="none" strike="noStrike" dirty="0">
                <a:effectLst/>
                <a:latin typeface="Calibri" panose="020F0502020204030204" pitchFamily="34" charset="0"/>
                <a:cs typeface="Calibri" panose="020F0502020204030204" pitchFamily="34" charset="0"/>
              </a:rPr>
              <a:t> – ‘the first and last King of Wales’.</a:t>
            </a:r>
            <a:r>
              <a:rPr lang="en-US" sz="1600" b="0" i="0" dirty="0">
                <a:effectLst/>
                <a:latin typeface="Calibri" panose="020F0502020204030204" pitchFamily="34" charset="0"/>
                <a:cs typeface="Calibri" panose="020F0502020204030204" pitchFamily="34" charset="0"/>
              </a:rPr>
              <a:t>​</a:t>
            </a:r>
          </a:p>
          <a:p>
            <a:pPr algn="ctr" rtl="0" fontAlgn="base">
              <a:buFont typeface="Arial" panose="020B0604020202020204" pitchFamily="34" charset="0"/>
              <a:buChar char="•"/>
            </a:pPr>
            <a:r>
              <a:rPr lang="en-US" sz="1600" b="0" i="0" u="none" strike="noStrike" dirty="0">
                <a:effectLst/>
                <a:latin typeface="Calibri" panose="020F0502020204030204" pitchFamily="34" charset="0"/>
                <a:cs typeface="Calibri" panose="020F0502020204030204" pitchFamily="34" charset="0"/>
              </a:rPr>
              <a:t>An ally of </a:t>
            </a:r>
            <a:r>
              <a:rPr lang="en-US" sz="1600" b="0" i="0" u="none" strike="noStrike" dirty="0" err="1">
                <a:effectLst/>
                <a:latin typeface="Calibri" panose="020F0502020204030204" pitchFamily="34" charset="0"/>
                <a:cs typeface="Calibri" panose="020F0502020204030204" pitchFamily="34" charset="0"/>
              </a:rPr>
              <a:t>Aelfgar</a:t>
            </a:r>
            <a:r>
              <a:rPr lang="en-US" sz="1600" b="0" i="0" u="none" strike="noStrike" dirty="0">
                <a:effectLst/>
                <a:latin typeface="Calibri" panose="020F0502020204030204" pitchFamily="34" charset="0"/>
                <a:cs typeface="Calibri" panose="020F0502020204030204" pitchFamily="34" charset="0"/>
              </a:rPr>
              <a:t>, heir to the earldom of Mercia (and father of Edwin and </a:t>
            </a:r>
            <a:r>
              <a:rPr lang="en-US" sz="1600" b="0" i="0" u="none" strike="noStrike" dirty="0" err="1">
                <a:effectLst/>
                <a:latin typeface="Calibri" panose="020F0502020204030204" pitchFamily="34" charset="0"/>
                <a:cs typeface="Calibri" panose="020F0502020204030204" pitchFamily="34" charset="0"/>
              </a:rPr>
              <a:t>Morcar</a:t>
            </a:r>
            <a:r>
              <a:rPr lang="en-US" sz="1600" b="0" i="0" u="none" strike="noStrike" dirty="0">
                <a:effectLst/>
                <a:latin typeface="Calibri" panose="020F0502020204030204" pitchFamily="34" charset="0"/>
                <a:cs typeface="Calibri" panose="020F0502020204030204" pitchFamily="34" charset="0"/>
              </a:rPr>
              <a:t>). </a:t>
            </a:r>
            <a:r>
              <a:rPr lang="en-US" sz="1600" b="0" i="0" dirty="0">
                <a:effectLst/>
                <a:latin typeface="Calibri" panose="020F0502020204030204" pitchFamily="34" charset="0"/>
                <a:cs typeface="Calibri" panose="020F0502020204030204" pitchFamily="34" charset="0"/>
              </a:rPr>
              <a:t>​</a:t>
            </a:r>
          </a:p>
          <a:p>
            <a:pPr algn="ctr" rtl="0" fontAlgn="base">
              <a:buFont typeface="Arial" panose="020B0604020202020204" pitchFamily="34" charset="0"/>
              <a:buChar char="•"/>
            </a:pPr>
            <a:r>
              <a:rPr lang="en-US" sz="1600" b="0" i="0" u="none" strike="noStrike" dirty="0" err="1">
                <a:effectLst/>
                <a:latin typeface="Calibri" panose="020F0502020204030204" pitchFamily="34" charset="0"/>
                <a:cs typeface="Calibri" panose="020F0502020204030204" pitchFamily="34" charset="0"/>
              </a:rPr>
              <a:t>Aelfgar</a:t>
            </a:r>
            <a:r>
              <a:rPr lang="en-US" sz="1600" b="0" i="0" u="none" strike="noStrike" dirty="0">
                <a:effectLst/>
                <a:latin typeface="Calibri" panose="020F0502020204030204" pitchFamily="34" charset="0"/>
                <a:cs typeface="Calibri" panose="020F0502020204030204" pitchFamily="34" charset="0"/>
              </a:rPr>
              <a:t> was an enemy of Harold Godwinson, who had deprived him of his earldom for a time. </a:t>
            </a:r>
            <a:r>
              <a:rPr lang="en-US" sz="1600" b="0" i="0" u="none" strike="noStrike" dirty="0" err="1">
                <a:effectLst/>
                <a:latin typeface="Calibri" panose="020F0502020204030204" pitchFamily="34" charset="0"/>
                <a:cs typeface="Calibri" panose="020F0502020204030204" pitchFamily="34" charset="0"/>
              </a:rPr>
              <a:t>Gruffydd</a:t>
            </a:r>
            <a:r>
              <a:rPr lang="en-US" sz="1600" b="0" i="0" u="none" strike="noStrike" dirty="0">
                <a:effectLst/>
                <a:latin typeface="Calibri" panose="020F0502020204030204" pitchFamily="34" charset="0"/>
                <a:cs typeface="Calibri" panose="020F0502020204030204" pitchFamily="34" charset="0"/>
              </a:rPr>
              <a:t> helped </a:t>
            </a:r>
            <a:r>
              <a:rPr lang="en-US" sz="1600" b="0" i="0" u="none" strike="noStrike" dirty="0" err="1">
                <a:effectLst/>
                <a:latin typeface="Calibri" panose="020F0502020204030204" pitchFamily="34" charset="0"/>
                <a:cs typeface="Calibri" panose="020F0502020204030204" pitchFamily="34" charset="0"/>
              </a:rPr>
              <a:t>Aelfgar</a:t>
            </a:r>
            <a:r>
              <a:rPr lang="en-US" sz="1600" b="0" i="0" u="none" strike="noStrike" dirty="0">
                <a:effectLst/>
                <a:latin typeface="Calibri" panose="020F0502020204030204" pitchFamily="34" charset="0"/>
                <a:cs typeface="Calibri" panose="020F0502020204030204" pitchFamily="34" charset="0"/>
              </a:rPr>
              <a:t> to launch attacks along the Welsh/Mercian border. </a:t>
            </a:r>
            <a:r>
              <a:rPr lang="en-US" sz="1600" b="0" i="0" u="none" strike="noStrike" dirty="0" err="1">
                <a:effectLst/>
                <a:latin typeface="Calibri" panose="020F0502020204030204" pitchFamily="34" charset="0"/>
                <a:cs typeface="Calibri" panose="020F0502020204030204" pitchFamily="34" charset="0"/>
              </a:rPr>
              <a:t>Aelfgar</a:t>
            </a:r>
            <a:r>
              <a:rPr lang="en-US" sz="1600" b="0" i="0" u="none" strike="noStrike" dirty="0">
                <a:effectLst/>
                <a:latin typeface="Calibri" panose="020F0502020204030204" pitchFamily="34" charset="0"/>
                <a:cs typeface="Calibri" panose="020F0502020204030204" pitchFamily="34" charset="0"/>
              </a:rPr>
              <a:t> was ultimately restored to his earldom.</a:t>
            </a:r>
            <a:r>
              <a:rPr lang="en-US" sz="1600" b="0" i="0" dirty="0">
                <a:effectLst/>
                <a:latin typeface="Calibri" panose="020F0502020204030204" pitchFamily="34" charset="0"/>
                <a:cs typeface="Calibri" panose="020F0502020204030204" pitchFamily="34" charset="0"/>
              </a:rPr>
              <a:t>​</a:t>
            </a:r>
          </a:p>
          <a:p>
            <a:pPr algn="ctr" rtl="0" fontAlgn="base">
              <a:buFont typeface="Arial" panose="020B0604020202020204" pitchFamily="34" charset="0"/>
              <a:buChar char="•"/>
            </a:pPr>
            <a:r>
              <a:rPr lang="en-US" sz="1600" b="0" i="0" u="none" strike="noStrike" dirty="0" err="1">
                <a:effectLst/>
                <a:latin typeface="Calibri" panose="020F0502020204030204" pitchFamily="34" charset="0"/>
                <a:cs typeface="Calibri" panose="020F0502020204030204" pitchFamily="34" charset="0"/>
              </a:rPr>
              <a:t>Gruffydd</a:t>
            </a:r>
            <a:r>
              <a:rPr lang="en-US" sz="1600" b="0" i="0" u="none" strike="noStrike" dirty="0">
                <a:effectLst/>
                <a:latin typeface="Calibri" panose="020F0502020204030204" pitchFamily="34" charset="0"/>
                <a:cs typeface="Calibri" panose="020F0502020204030204" pitchFamily="34" charset="0"/>
              </a:rPr>
              <a:t> ap </a:t>
            </a:r>
            <a:r>
              <a:rPr lang="en-US" sz="1600" b="0" i="0" u="none" strike="noStrike" dirty="0" err="1">
                <a:effectLst/>
                <a:latin typeface="Calibri" panose="020F0502020204030204" pitchFamily="34" charset="0"/>
                <a:cs typeface="Calibri" panose="020F0502020204030204" pitchFamily="34" charset="0"/>
              </a:rPr>
              <a:t>Llywelyn</a:t>
            </a:r>
            <a:r>
              <a:rPr lang="en-US" sz="1600" b="0" i="0" u="none" strike="noStrike" dirty="0">
                <a:effectLst/>
                <a:latin typeface="Calibri" panose="020F0502020204030204" pitchFamily="34" charset="0"/>
                <a:cs typeface="Calibri" panose="020F0502020204030204" pitchFamily="34" charset="0"/>
              </a:rPr>
              <a:t> married </a:t>
            </a:r>
            <a:r>
              <a:rPr lang="en-US" sz="1600" b="0" i="0" u="none" strike="noStrike" dirty="0" err="1">
                <a:effectLst/>
                <a:latin typeface="Calibri" panose="020F0502020204030204" pitchFamily="34" charset="0"/>
                <a:cs typeface="Calibri" panose="020F0502020204030204" pitchFamily="34" charset="0"/>
              </a:rPr>
              <a:t>Aelfgar’s</a:t>
            </a:r>
            <a:r>
              <a:rPr lang="en-US" sz="1600" b="0" i="0" u="none" strike="noStrike" dirty="0">
                <a:effectLst/>
                <a:latin typeface="Calibri" panose="020F0502020204030204" pitchFamily="34" charset="0"/>
                <a:cs typeface="Calibri" panose="020F0502020204030204" pitchFamily="34" charset="0"/>
              </a:rPr>
              <a:t> daughter </a:t>
            </a:r>
            <a:r>
              <a:rPr lang="en-US" sz="1600" b="0" i="0" u="none" strike="noStrike" dirty="0" err="1">
                <a:effectLst/>
                <a:latin typeface="Calibri" panose="020F0502020204030204" pitchFamily="34" charset="0"/>
                <a:cs typeface="Calibri" panose="020F0502020204030204" pitchFamily="34" charset="0"/>
              </a:rPr>
              <a:t>Eadgyth</a:t>
            </a:r>
            <a:r>
              <a:rPr lang="en-US" sz="1600" b="0" i="0" u="none" strike="noStrike" dirty="0">
                <a:effectLst/>
                <a:latin typeface="Calibri" panose="020F0502020204030204" pitchFamily="34" charset="0"/>
                <a:cs typeface="Calibri" panose="020F0502020204030204" pitchFamily="34" charset="0"/>
              </a:rPr>
              <a:t> (Edith – sister of Edwin and </a:t>
            </a:r>
            <a:r>
              <a:rPr lang="en-US" sz="1600" b="0" i="0" u="none" strike="noStrike" dirty="0" err="1">
                <a:effectLst/>
                <a:latin typeface="Calibri" panose="020F0502020204030204" pitchFamily="34" charset="0"/>
                <a:cs typeface="Calibri" panose="020F0502020204030204" pitchFamily="34" charset="0"/>
              </a:rPr>
              <a:t>Morcar</a:t>
            </a:r>
            <a:r>
              <a:rPr lang="en-US" sz="1600" b="0" i="0" u="none" strike="noStrike" dirty="0">
                <a:effectLst/>
                <a:latin typeface="Calibri" panose="020F0502020204030204" pitchFamily="34" charset="0"/>
                <a:cs typeface="Calibri" panose="020F0502020204030204" pitchFamily="34" charset="0"/>
              </a:rPr>
              <a:t>). </a:t>
            </a:r>
            <a:r>
              <a:rPr lang="en-US" sz="1600" b="0" i="0" dirty="0">
                <a:effectLst/>
                <a:latin typeface="Calibri" panose="020F0502020204030204" pitchFamily="34" charset="0"/>
                <a:cs typeface="Calibri" panose="020F0502020204030204" pitchFamily="34" charset="0"/>
              </a:rPr>
              <a:t>​</a:t>
            </a:r>
          </a:p>
          <a:p>
            <a:pPr algn="ctr" rtl="0" fontAlgn="base">
              <a:buFont typeface="Arial" panose="020B0604020202020204" pitchFamily="34" charset="0"/>
              <a:buChar char="•"/>
            </a:pPr>
            <a:r>
              <a:rPr lang="en-US" sz="1600" b="0" i="0" u="none" strike="noStrike" dirty="0">
                <a:effectLst/>
                <a:latin typeface="Calibri" panose="020F0502020204030204" pitchFamily="34" charset="0"/>
                <a:cs typeface="Calibri" panose="020F0502020204030204" pitchFamily="34" charset="0"/>
              </a:rPr>
              <a:t>Edward the Confessor </a:t>
            </a:r>
            <a:r>
              <a:rPr lang="en-US" sz="1600" b="0" i="0" u="none" strike="noStrike" dirty="0" err="1">
                <a:effectLst/>
                <a:latin typeface="Calibri" panose="020F0502020204030204" pitchFamily="34" charset="0"/>
                <a:cs typeface="Calibri" panose="020F0502020204030204" pitchFamily="34" charset="0"/>
              </a:rPr>
              <a:t>recognised</a:t>
            </a:r>
            <a:r>
              <a:rPr lang="en-US" sz="1600" b="0" i="0" u="none" strike="noStrike" dirty="0">
                <a:effectLst/>
                <a:latin typeface="Calibri" panose="020F0502020204030204" pitchFamily="34" charset="0"/>
                <a:cs typeface="Calibri" panose="020F0502020204030204" pitchFamily="34" charset="0"/>
              </a:rPr>
              <a:t> </a:t>
            </a:r>
            <a:r>
              <a:rPr lang="en-US" sz="1600" b="0" i="0" u="none" strike="noStrike" dirty="0" err="1">
                <a:effectLst/>
                <a:latin typeface="Calibri" panose="020F0502020204030204" pitchFamily="34" charset="0"/>
                <a:cs typeface="Calibri" panose="020F0502020204030204" pitchFamily="34" charset="0"/>
              </a:rPr>
              <a:t>Gruffydd</a:t>
            </a:r>
            <a:r>
              <a:rPr lang="en-US" sz="1600" b="0" i="0" u="none" strike="noStrike" dirty="0">
                <a:effectLst/>
                <a:latin typeface="Calibri" panose="020F0502020204030204" pitchFamily="34" charset="0"/>
                <a:cs typeface="Calibri" panose="020F0502020204030204" pitchFamily="34" charset="0"/>
              </a:rPr>
              <a:t> as the rightful king of Wales, but after </a:t>
            </a:r>
            <a:r>
              <a:rPr lang="en-US" sz="1600" b="0" i="0" u="none" strike="noStrike" dirty="0" err="1">
                <a:effectLst/>
                <a:latin typeface="Calibri" panose="020F0502020204030204" pitchFamily="34" charset="0"/>
                <a:cs typeface="Calibri" panose="020F0502020204030204" pitchFamily="34" charset="0"/>
              </a:rPr>
              <a:t>Aelfgar’s</a:t>
            </a:r>
            <a:r>
              <a:rPr lang="en-US" sz="1600" b="0" i="0" u="none" strike="noStrike" dirty="0">
                <a:effectLst/>
                <a:latin typeface="Calibri" panose="020F0502020204030204" pitchFamily="34" charset="0"/>
                <a:cs typeface="Calibri" panose="020F0502020204030204" pitchFamily="34" charset="0"/>
              </a:rPr>
              <a:t> death in 1062, his position was more vulnerable.</a:t>
            </a:r>
            <a:r>
              <a:rPr lang="en-US" sz="1600" b="0" i="0" dirty="0">
                <a:effectLst/>
                <a:latin typeface="Calibri" panose="020F0502020204030204" pitchFamily="34" charset="0"/>
                <a:cs typeface="Calibri" panose="020F0502020204030204" pitchFamily="34" charset="0"/>
              </a:rPr>
              <a:t>​</a:t>
            </a:r>
          </a:p>
          <a:p>
            <a:pPr algn="ctr" rtl="0" fontAlgn="base">
              <a:buFont typeface="Arial" panose="020B0604020202020204" pitchFamily="34" charset="0"/>
              <a:buChar char="•"/>
            </a:pPr>
            <a:r>
              <a:rPr lang="en-US" sz="1600" b="0" i="0" u="none" strike="noStrike" dirty="0">
                <a:effectLst/>
                <a:latin typeface="Calibri" panose="020F0502020204030204" pitchFamily="34" charset="0"/>
                <a:cs typeface="Calibri" panose="020F0502020204030204" pitchFamily="34" charset="0"/>
              </a:rPr>
              <a:t>In late 1062, Harold Godwinson (with the approval of King Edward), launched a surprise attack on </a:t>
            </a:r>
            <a:r>
              <a:rPr lang="en-US" sz="1600" b="0" i="0" u="none" strike="noStrike" dirty="0" err="1">
                <a:effectLst/>
                <a:latin typeface="Calibri" panose="020F0502020204030204" pitchFamily="34" charset="0"/>
                <a:cs typeface="Calibri" panose="020F0502020204030204" pitchFamily="34" charset="0"/>
              </a:rPr>
              <a:t>Gruffydd’s</a:t>
            </a:r>
            <a:r>
              <a:rPr lang="en-US" sz="1600" b="0" i="0" u="none" strike="noStrike" dirty="0">
                <a:effectLst/>
                <a:latin typeface="Calibri" panose="020F0502020204030204" pitchFamily="34" charset="0"/>
                <a:cs typeface="Calibri" panose="020F0502020204030204" pitchFamily="34" charset="0"/>
              </a:rPr>
              <a:t> royal court at </a:t>
            </a:r>
            <a:r>
              <a:rPr lang="en-US" sz="1600" b="0" i="0" u="none" strike="noStrike" dirty="0" err="1">
                <a:effectLst/>
                <a:latin typeface="Calibri" panose="020F0502020204030204" pitchFamily="34" charset="0"/>
                <a:cs typeface="Calibri" panose="020F0502020204030204" pitchFamily="34" charset="0"/>
              </a:rPr>
              <a:t>Rhuddlan</a:t>
            </a:r>
            <a:r>
              <a:rPr lang="en-US" sz="1600" b="0" i="0" u="none" strike="noStrike" dirty="0">
                <a:effectLst/>
                <a:latin typeface="Calibri" panose="020F0502020204030204" pitchFamily="34" charset="0"/>
                <a:cs typeface="Calibri" panose="020F0502020204030204" pitchFamily="34" charset="0"/>
              </a:rPr>
              <a:t>. </a:t>
            </a:r>
            <a:r>
              <a:rPr lang="en-US" sz="1600" b="0" i="0" u="none" strike="noStrike" dirty="0" err="1">
                <a:effectLst/>
                <a:latin typeface="Calibri" panose="020F0502020204030204" pitchFamily="34" charset="0"/>
                <a:cs typeface="Calibri" panose="020F0502020204030204" pitchFamily="34" charset="0"/>
              </a:rPr>
              <a:t>Gruffydd</a:t>
            </a:r>
            <a:r>
              <a:rPr lang="en-US" sz="1600" b="0" i="0" u="none" strike="noStrike" dirty="0">
                <a:effectLst/>
                <a:latin typeface="Calibri" panose="020F0502020204030204" pitchFamily="34" charset="0"/>
                <a:cs typeface="Calibri" panose="020F0502020204030204" pitchFamily="34" charset="0"/>
              </a:rPr>
              <a:t> escaped, but in 1063 he was killed by a combined force led by Harold and Tostig Godwinson, who were also working with his Welsh enemies.</a:t>
            </a:r>
            <a:r>
              <a:rPr lang="en-US" sz="1600" b="0" i="0" dirty="0">
                <a:effectLst/>
                <a:latin typeface="Calibri" panose="020F0502020204030204" pitchFamily="34" charset="0"/>
                <a:cs typeface="Calibri" panose="020F0502020204030204" pitchFamily="34" charset="0"/>
              </a:rPr>
              <a:t>​</a:t>
            </a:r>
          </a:p>
          <a:p>
            <a:pPr algn="ctr" rtl="0" fontAlgn="base">
              <a:buFont typeface="Arial" panose="020B0604020202020204" pitchFamily="34" charset="0"/>
              <a:buChar char="•"/>
            </a:pPr>
            <a:r>
              <a:rPr lang="en-US" sz="1600" b="0" i="0" u="none" strike="noStrike" dirty="0">
                <a:effectLst/>
                <a:latin typeface="Calibri" panose="020F0502020204030204" pitchFamily="34" charset="0"/>
                <a:cs typeface="Calibri" panose="020F0502020204030204" pitchFamily="34" charset="0"/>
              </a:rPr>
              <a:t>After his death, </a:t>
            </a:r>
            <a:r>
              <a:rPr lang="en-US" sz="1600" b="0" i="0" u="none" strike="noStrike" dirty="0" err="1">
                <a:effectLst/>
                <a:latin typeface="Calibri" panose="020F0502020204030204" pitchFamily="34" charset="0"/>
                <a:cs typeface="Calibri" panose="020F0502020204030204" pitchFamily="34" charset="0"/>
              </a:rPr>
              <a:t>Gruffydd’s</a:t>
            </a:r>
            <a:r>
              <a:rPr lang="en-US" sz="1600" b="0" i="0" u="none" strike="noStrike" dirty="0">
                <a:effectLst/>
                <a:latin typeface="Calibri" panose="020F0502020204030204" pitchFamily="34" charset="0"/>
                <a:cs typeface="Calibri" panose="020F0502020204030204" pitchFamily="34" charset="0"/>
              </a:rPr>
              <a:t> head and the figurehead of his ship were sent to Harold Godwinson.</a:t>
            </a:r>
            <a:r>
              <a:rPr lang="en-US" sz="1600" b="0" i="0" dirty="0">
                <a:effectLst/>
                <a:latin typeface="Calibri" panose="020F0502020204030204" pitchFamily="34" charset="0"/>
                <a:cs typeface="Calibri" panose="020F0502020204030204" pitchFamily="34" charset="0"/>
              </a:rPr>
              <a:t>​</a:t>
            </a:r>
          </a:p>
          <a:p>
            <a:pPr algn="ctr" rtl="0" fontAlgn="base">
              <a:buFont typeface="Arial" panose="020B0604020202020204" pitchFamily="34" charset="0"/>
              <a:buChar char="•"/>
            </a:pPr>
            <a:r>
              <a:rPr lang="en-US" sz="1600" b="0" i="0" u="none" strike="noStrike" dirty="0">
                <a:effectLst/>
                <a:latin typeface="Calibri" panose="020F0502020204030204" pitchFamily="34" charset="0"/>
                <a:cs typeface="Calibri" panose="020F0502020204030204" pitchFamily="34" charset="0"/>
              </a:rPr>
              <a:t>Harold Godwinson later married Edith (</a:t>
            </a:r>
            <a:r>
              <a:rPr lang="en-US" sz="1600" b="0" i="0" u="none" strike="noStrike" dirty="0" err="1">
                <a:effectLst/>
                <a:latin typeface="Calibri" panose="020F0502020204030204" pitchFamily="34" charset="0"/>
                <a:cs typeface="Calibri" panose="020F0502020204030204" pitchFamily="34" charset="0"/>
              </a:rPr>
              <a:t>Gruffydd’s</a:t>
            </a:r>
            <a:r>
              <a:rPr lang="en-US" sz="1600" b="0" i="0" u="none" strike="noStrike" dirty="0">
                <a:effectLst/>
                <a:latin typeface="Calibri" panose="020F0502020204030204" pitchFamily="34" charset="0"/>
                <a:cs typeface="Calibri" panose="020F0502020204030204" pitchFamily="34" charset="0"/>
              </a:rPr>
              <a:t> widow, and Edwin and </a:t>
            </a:r>
            <a:r>
              <a:rPr lang="en-US" sz="1600" b="0" i="0" u="none" strike="noStrike" dirty="0" err="1">
                <a:effectLst/>
                <a:latin typeface="Calibri" panose="020F0502020204030204" pitchFamily="34" charset="0"/>
                <a:cs typeface="Calibri" panose="020F0502020204030204" pitchFamily="34" charset="0"/>
              </a:rPr>
              <a:t>Morcars</a:t>
            </a:r>
            <a:r>
              <a:rPr lang="en-US" sz="1600" b="0" i="0" u="none" strike="noStrike" dirty="0">
                <a:effectLst/>
                <a:latin typeface="Calibri" panose="020F0502020204030204" pitchFamily="34" charset="0"/>
                <a:cs typeface="Calibri" panose="020F0502020204030204" pitchFamily="34" charset="0"/>
              </a:rPr>
              <a:t> sister) in an attempt to unite the families.</a:t>
            </a:r>
            <a:r>
              <a:rPr lang="en-US" sz="1600" b="0" i="0" dirty="0">
                <a:effectLst/>
                <a:latin typeface="Calibri" panose="020F0502020204030204" pitchFamily="34" charset="0"/>
                <a:cs typeface="Calibri" panose="020F0502020204030204" pitchFamily="34" charset="0"/>
              </a:rPr>
              <a:t>​</a:t>
            </a:r>
          </a:p>
          <a:p>
            <a:pPr rtl="0" fontAlgn="base">
              <a:buFont typeface="Arial" panose="020B0604020202020204" pitchFamily="34" charset="0"/>
              <a:buChar char="•"/>
            </a:pPr>
            <a:endParaRPr lang="en-US" sz="1300" b="0" i="0" dirty="0">
              <a:effectLst/>
              <a:latin typeface="Arial" panose="020B0604020202020204" pitchFamily="34" charset="0"/>
            </a:endParaRPr>
          </a:p>
          <a:p>
            <a:endParaRPr lang="en-GB" sz="1300" dirty="0"/>
          </a:p>
        </p:txBody>
      </p:sp>
      <p:sp>
        <p:nvSpPr>
          <p:cNvPr id="5" name="TextBox 4">
            <a:extLst>
              <a:ext uri="{FF2B5EF4-FFF2-40B4-BE49-F238E27FC236}">
                <a16:creationId xmlns:a16="http://schemas.microsoft.com/office/drawing/2014/main" id="{83E09723-D172-4B9B-BA88-AA2FC34640B1}"/>
              </a:ext>
            </a:extLst>
          </p:cNvPr>
          <p:cNvSpPr txBox="1"/>
          <p:nvPr/>
        </p:nvSpPr>
        <p:spPr>
          <a:xfrm>
            <a:off x="8808244" y="6507956"/>
            <a:ext cx="2764631" cy="246221"/>
          </a:xfrm>
          <a:prstGeom prst="rect">
            <a:avLst/>
          </a:prstGeom>
          <a:noFill/>
        </p:spPr>
        <p:txBody>
          <a:bodyPr wrap="square" rtlCol="0">
            <a:spAutoFit/>
          </a:bodyPr>
          <a:lstStyle/>
          <a:p>
            <a:pPr algn="ctr"/>
            <a:r>
              <a:rPr lang="en-GB" sz="1000" dirty="0">
                <a:latin typeface="Calibri" panose="020F0502020204030204" pitchFamily="34" charset="0"/>
                <a:cs typeface="Calibri" panose="020F0502020204030204" pitchFamily="34" charset="0"/>
              </a:rPr>
              <a:t>Image: </a:t>
            </a:r>
            <a:r>
              <a:rPr lang="en-GB" sz="1000" dirty="0" err="1">
                <a:latin typeface="Calibri" panose="020F0502020204030204" pitchFamily="34" charset="0"/>
                <a:cs typeface="Calibri" panose="020F0502020204030204" pitchFamily="34" charset="0"/>
              </a:rPr>
              <a:t>Rhuddlan</a:t>
            </a:r>
            <a:r>
              <a:rPr lang="en-GB" sz="1000" dirty="0">
                <a:latin typeface="Calibri" panose="020F0502020204030204" pitchFamily="34" charset="0"/>
                <a:cs typeface="Calibri" panose="020F0502020204030204" pitchFamily="34" charset="0"/>
              </a:rPr>
              <a:t> Castle, Wikimedia Commons</a:t>
            </a:r>
          </a:p>
        </p:txBody>
      </p:sp>
    </p:spTree>
    <p:extLst>
      <p:ext uri="{BB962C8B-B14F-4D97-AF65-F5344CB8AC3E}">
        <p14:creationId xmlns:p14="http://schemas.microsoft.com/office/powerpoint/2010/main" val="83709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0366" y="609600"/>
            <a:ext cx="4267200" cy="1351472"/>
          </a:xfrm>
        </p:spPr>
        <p:txBody>
          <a:bodyPr>
            <a:normAutofit/>
          </a:bodyPr>
          <a:lstStyle/>
          <a:p>
            <a:pPr algn="ctr"/>
            <a:r>
              <a:rPr lang="en-GB" sz="2400" dirty="0">
                <a:solidFill>
                  <a:schemeClr val="tx1">
                    <a:lumMod val="85000"/>
                    <a:lumOff val="15000"/>
                  </a:schemeClr>
                </a:solidFill>
                <a:latin typeface="Calibri" panose="020F0502020204030204" pitchFamily="34" charset="0"/>
                <a:cs typeface="Calibri" panose="020F0502020204030204" pitchFamily="34" charset="0"/>
              </a:rPr>
              <a:t>Finding evidence for our enquiry: </a:t>
            </a:r>
            <a:r>
              <a:rPr lang="en-GB" sz="2400" i="1" dirty="0">
                <a:solidFill>
                  <a:schemeClr val="tx1">
                    <a:lumMod val="85000"/>
                    <a:lumOff val="15000"/>
                  </a:schemeClr>
                </a:solidFill>
                <a:latin typeface="Calibri" panose="020F0502020204030204" pitchFamily="34" charset="0"/>
                <a:cs typeface="Calibri" panose="020F0502020204030204" pitchFamily="34" charset="0"/>
              </a:rPr>
              <a:t>When did the Normans complete their conquest?</a:t>
            </a:r>
            <a:endParaRPr lang="en-GB" sz="2400"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rotWithShape="1">
          <a:blip r:embed="rId3"/>
          <a:srcRect l="34662" r="24922"/>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p:cNvSpPr>
            <a:spLocks noGrp="1"/>
          </p:cNvSpPr>
          <p:nvPr>
            <p:ph idx="1"/>
          </p:nvPr>
        </p:nvSpPr>
        <p:spPr>
          <a:xfrm>
            <a:off x="4198966" y="2147357"/>
            <a:ext cx="3810000" cy="4101042"/>
          </a:xfrm>
        </p:spPr>
        <p:txBody>
          <a:bodyPr>
            <a:normAutofit lnSpcReduction="10000"/>
          </a:bodyPr>
          <a:lstStyle/>
          <a:p>
            <a:pPr marL="0" indent="0" algn="ctr">
              <a:buNone/>
            </a:pPr>
            <a:r>
              <a:rPr lang="en-GB" sz="2000" b="1" dirty="0">
                <a:solidFill>
                  <a:schemeClr val="tx1">
                    <a:lumMod val="85000"/>
                    <a:lumOff val="15000"/>
                  </a:schemeClr>
                </a:solidFill>
                <a:latin typeface="Calibri" panose="020F0502020204030204" pitchFamily="34" charset="0"/>
                <a:cs typeface="Calibri" panose="020F0502020204030204" pitchFamily="34" charset="0"/>
              </a:rPr>
              <a:t>The source:</a:t>
            </a:r>
          </a:p>
          <a:p>
            <a:pPr marL="0" indent="0" algn="ctr">
              <a:buNone/>
            </a:pPr>
            <a:endParaRPr lang="en-GB" sz="2000" b="1" dirty="0">
              <a:solidFill>
                <a:schemeClr val="tx1">
                  <a:lumMod val="85000"/>
                  <a:lumOff val="15000"/>
                </a:schemeClr>
              </a:solidFill>
              <a:latin typeface="Calibri" panose="020F0502020204030204" pitchFamily="34" charset="0"/>
              <a:cs typeface="Calibri" panose="020F0502020204030204" pitchFamily="34" charset="0"/>
            </a:endParaRPr>
          </a:p>
          <a:p>
            <a:pPr marL="514350" indent="-514350" algn="ctr">
              <a:buAutoNum type="alphaLcParenR"/>
            </a:pPr>
            <a:r>
              <a:rPr lang="en-GB" sz="2000" i="1" dirty="0">
                <a:solidFill>
                  <a:schemeClr val="tx1">
                    <a:lumMod val="85000"/>
                    <a:lumOff val="15000"/>
                  </a:schemeClr>
                </a:solidFill>
                <a:latin typeface="Calibri" panose="020F0502020204030204" pitchFamily="34" charset="0"/>
                <a:cs typeface="Calibri" panose="020F0502020204030204" pitchFamily="34" charset="0"/>
              </a:rPr>
              <a:t>Brut y </a:t>
            </a:r>
            <a:r>
              <a:rPr lang="en-GB" sz="2000" i="1" dirty="0" err="1">
                <a:solidFill>
                  <a:schemeClr val="tx1">
                    <a:lumMod val="85000"/>
                    <a:lumOff val="15000"/>
                  </a:schemeClr>
                </a:solidFill>
                <a:latin typeface="Calibri" panose="020F0502020204030204" pitchFamily="34" charset="0"/>
                <a:cs typeface="Calibri" panose="020F0502020204030204" pitchFamily="34" charset="0"/>
              </a:rPr>
              <a:t>Tywysogion</a:t>
            </a:r>
            <a:endParaRPr lang="en-GB" sz="2000" i="1" dirty="0">
              <a:solidFill>
                <a:schemeClr val="tx1">
                  <a:lumMod val="85000"/>
                  <a:lumOff val="15000"/>
                </a:schemeClr>
              </a:solidFill>
              <a:latin typeface="Calibri" panose="020F0502020204030204" pitchFamily="34" charset="0"/>
              <a:cs typeface="Calibri" panose="020F0502020204030204" pitchFamily="34" charset="0"/>
            </a:endParaRPr>
          </a:p>
          <a:p>
            <a:pPr marL="0" indent="0" algn="ctr">
              <a:buNone/>
            </a:pPr>
            <a:endParaRPr lang="en-GB" sz="2000" b="1" dirty="0">
              <a:solidFill>
                <a:schemeClr val="tx1">
                  <a:lumMod val="85000"/>
                  <a:lumOff val="15000"/>
                </a:schemeClr>
              </a:solidFill>
              <a:latin typeface="Calibri" panose="020F0502020204030204" pitchFamily="34" charset="0"/>
              <a:cs typeface="Calibri" panose="020F0502020204030204" pitchFamily="34" charset="0"/>
            </a:endParaRPr>
          </a:p>
          <a:p>
            <a:pPr marL="0" indent="0" algn="ctr">
              <a:buNone/>
            </a:pPr>
            <a:r>
              <a:rPr lang="en-GB" sz="2000" b="1" dirty="0">
                <a:solidFill>
                  <a:schemeClr val="tx1">
                    <a:lumMod val="85000"/>
                    <a:lumOff val="15000"/>
                  </a:schemeClr>
                </a:solidFill>
                <a:latin typeface="Calibri" panose="020F0502020204030204" pitchFamily="34" charset="0"/>
                <a:cs typeface="Calibri" panose="020F0502020204030204" pitchFamily="34" charset="0"/>
              </a:rPr>
              <a:t>Read the extract and respond to the prompts to complete the first stage of your worksheet.</a:t>
            </a:r>
          </a:p>
          <a:p>
            <a:pPr marL="0" indent="0" algn="ctr">
              <a:buNone/>
            </a:pPr>
            <a:endParaRPr lang="en-GB" sz="2000" dirty="0">
              <a:solidFill>
                <a:schemeClr val="tx1">
                  <a:lumMod val="85000"/>
                  <a:lumOff val="15000"/>
                </a:schemeClr>
              </a:solidFill>
            </a:endParaRPr>
          </a:p>
          <a:p>
            <a:pPr marL="0" indent="0" algn="ctr">
              <a:buNone/>
            </a:pPr>
            <a:endParaRPr lang="en-GB" sz="2000" dirty="0">
              <a:solidFill>
                <a:schemeClr val="tx1">
                  <a:lumMod val="85000"/>
                  <a:lumOff val="15000"/>
                </a:schemeClr>
              </a:solidFill>
            </a:endParaRPr>
          </a:p>
          <a:p>
            <a:pPr marL="0" indent="0" algn="ctr">
              <a:buNone/>
            </a:pPr>
            <a:endParaRPr lang="en-GB" sz="2000" dirty="0">
              <a:solidFill>
                <a:schemeClr val="tx1">
                  <a:lumMod val="85000"/>
                  <a:lumOff val="15000"/>
                </a:schemeClr>
              </a:solidFill>
            </a:endParaRPr>
          </a:p>
          <a:p>
            <a:pPr marL="0" indent="0" algn="ctr">
              <a:buNone/>
            </a:pPr>
            <a:r>
              <a:rPr lang="en-GB" sz="1000" dirty="0">
                <a:solidFill>
                  <a:schemeClr val="tx1">
                    <a:lumMod val="85000"/>
                    <a:lumOff val="15000"/>
                  </a:schemeClr>
                </a:solidFill>
                <a:latin typeface="Calibri" panose="020F0502020204030204" pitchFamily="34" charset="0"/>
                <a:cs typeface="Calibri" panose="020F0502020204030204" pitchFamily="34" charset="0"/>
              </a:rPr>
              <a:t>Images: St David’s Cathedral, </a:t>
            </a:r>
            <a:r>
              <a:rPr lang="en-GB" sz="1000" i="1" dirty="0">
                <a:solidFill>
                  <a:schemeClr val="tx1">
                    <a:lumMod val="85000"/>
                    <a:lumOff val="15000"/>
                  </a:schemeClr>
                </a:solidFill>
                <a:latin typeface="Calibri" panose="020F0502020204030204" pitchFamily="34" charset="0"/>
                <a:cs typeface="Calibri" panose="020F0502020204030204" pitchFamily="34" charset="0"/>
              </a:rPr>
              <a:t>Brut y </a:t>
            </a:r>
            <a:r>
              <a:rPr lang="en-GB" sz="1000" i="1" dirty="0" err="1">
                <a:solidFill>
                  <a:schemeClr val="tx1">
                    <a:lumMod val="85000"/>
                    <a:lumOff val="15000"/>
                  </a:schemeClr>
                </a:solidFill>
                <a:latin typeface="Calibri" panose="020F0502020204030204" pitchFamily="34" charset="0"/>
                <a:cs typeface="Calibri" panose="020F0502020204030204" pitchFamily="34" charset="0"/>
              </a:rPr>
              <a:t>Tywysogion</a:t>
            </a:r>
            <a:r>
              <a:rPr lang="en-GB" sz="1000" dirty="0">
                <a:solidFill>
                  <a:schemeClr val="tx1">
                    <a:lumMod val="85000"/>
                    <a:lumOff val="15000"/>
                  </a:schemeClr>
                </a:solidFill>
                <a:latin typeface="Calibri" panose="020F0502020204030204" pitchFamily="34" charset="0"/>
                <a:cs typeface="Calibri" panose="020F0502020204030204" pitchFamily="34" charset="0"/>
              </a:rPr>
              <a:t>, both Wikimedia Commons</a:t>
            </a:r>
          </a:p>
        </p:txBody>
      </p:sp>
      <p:pic>
        <p:nvPicPr>
          <p:cNvPr id="6" name="Picture 5"/>
          <p:cNvPicPr>
            <a:picLocks noChangeAspect="1"/>
          </p:cNvPicPr>
          <p:nvPr/>
        </p:nvPicPr>
        <p:blipFill rotWithShape="1">
          <a:blip r:embed="rId4"/>
          <a:srcRect l="3163" r="25912"/>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132586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4493C7-1978-4934-A5AE-3DC15B54C9EC}"/>
              </a:ext>
            </a:extLst>
          </p:cNvPr>
          <p:cNvSpPr txBox="1"/>
          <p:nvPr/>
        </p:nvSpPr>
        <p:spPr>
          <a:xfrm>
            <a:off x="39269" y="89757"/>
            <a:ext cx="3208814" cy="67403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j-lt"/>
                <a:ea typeface="+mn-ea"/>
                <a:cs typeface="+mn-cs"/>
              </a:rPr>
              <a:t>Brut y </a:t>
            </a:r>
            <a:r>
              <a:rPr kumimoji="0" lang="en-GB" sz="1200" b="1" i="1" u="none" strike="noStrike" kern="1200" cap="none" spc="0" normalizeH="0" baseline="0" noProof="0" dirty="0" err="1">
                <a:ln>
                  <a:noFill/>
                </a:ln>
                <a:solidFill>
                  <a:prstClr val="black"/>
                </a:solidFill>
                <a:effectLst/>
                <a:uLnTx/>
                <a:uFillTx/>
                <a:latin typeface="+mj-lt"/>
                <a:ea typeface="+mn-ea"/>
                <a:cs typeface="+mn-cs"/>
              </a:rPr>
              <a:t>Tywysogion</a:t>
            </a:r>
            <a:r>
              <a:rPr kumimoji="0" lang="en-GB" sz="1200" b="1" i="1" u="none" strike="noStrike" kern="1200" cap="none" spc="0" normalizeH="0" baseline="0" noProof="0" dirty="0">
                <a:ln>
                  <a:noFill/>
                </a:ln>
                <a:solidFill>
                  <a:prstClr val="black"/>
                </a:solidFill>
                <a:effectLst/>
                <a:uLnTx/>
                <a:uFillTx/>
                <a:latin typeface="+mj-lt"/>
                <a:ea typeface="+mn-ea"/>
                <a:cs typeface="+mn-cs"/>
              </a:rPr>
              <a:t> </a:t>
            </a:r>
            <a:r>
              <a:rPr kumimoji="0" lang="en-GB" sz="1200" b="1" i="0" u="none" strike="noStrike" kern="1200" cap="none" spc="0" normalizeH="0" baseline="0" noProof="0" dirty="0">
                <a:ln>
                  <a:noFill/>
                </a:ln>
                <a:solidFill>
                  <a:prstClr val="black"/>
                </a:solidFill>
                <a:effectLst/>
                <a:uLnTx/>
                <a:uFillTx/>
                <a:latin typeface="+mj-lt"/>
                <a:ea typeface="+mn-ea"/>
                <a:cs typeface="+mn-cs"/>
              </a:rPr>
              <a:t>(Part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j-lt"/>
                <a:ea typeface="+mn-ea"/>
                <a:cs typeface="+mn-cs"/>
              </a:rPr>
              <a:t>The death of </a:t>
            </a:r>
            <a:r>
              <a:rPr kumimoji="0" lang="en-GB" sz="1200" b="0" i="1" u="none" strike="noStrike" kern="1200" cap="none" spc="0" normalizeH="0" baseline="0" noProof="0" dirty="0" err="1">
                <a:ln>
                  <a:noFill/>
                </a:ln>
                <a:solidFill>
                  <a:prstClr val="black"/>
                </a:solidFill>
                <a:effectLst/>
                <a:uLnTx/>
                <a:uFillTx/>
                <a:latin typeface="+mj-lt"/>
                <a:ea typeface="+mn-ea"/>
                <a:cs typeface="+mn-cs"/>
              </a:rPr>
              <a:t>Gruffudd</a:t>
            </a:r>
            <a:r>
              <a:rPr kumimoji="0" lang="en-GB" sz="1200" b="0" i="1" u="none" strike="noStrike" kern="1200" cap="none" spc="0" normalizeH="0" baseline="0" noProof="0" dirty="0">
                <a:ln>
                  <a:noFill/>
                </a:ln>
                <a:solidFill>
                  <a:prstClr val="black"/>
                </a:solidFill>
                <a:effectLst/>
                <a:uLnTx/>
                <a:uFillTx/>
                <a:latin typeface="+mj-lt"/>
                <a:ea typeface="+mn-ea"/>
                <a:cs typeface="+mn-cs"/>
              </a:rPr>
              <a:t> ap </a:t>
            </a:r>
            <a:r>
              <a:rPr kumimoji="0" lang="en-GB" sz="1200" b="0" i="1" u="none" strike="noStrike" kern="1200" cap="none" spc="0" normalizeH="0" baseline="0" noProof="0" dirty="0" err="1">
                <a:ln>
                  <a:noFill/>
                </a:ln>
                <a:solidFill>
                  <a:prstClr val="black"/>
                </a:solidFill>
                <a:effectLst/>
                <a:uLnTx/>
                <a:uFillTx/>
                <a:latin typeface="+mj-lt"/>
                <a:ea typeface="+mn-ea"/>
                <a:cs typeface="+mn-cs"/>
              </a:rPr>
              <a:t>Llywelyn</a:t>
            </a:r>
            <a:r>
              <a:rPr kumimoji="0" lang="en-GB" sz="1200" b="0" i="1" u="none" strike="noStrike" kern="1200" cap="none" spc="0" normalizeH="0" baseline="0" noProof="0" dirty="0">
                <a:ln>
                  <a:noFill/>
                </a:ln>
                <a:solidFill>
                  <a:prstClr val="black"/>
                </a:solidFill>
                <a:effectLst/>
                <a:uLnTx/>
                <a:uFillTx/>
                <a:latin typeface="+mj-lt"/>
                <a:ea typeface="+mn-ea"/>
                <a:cs typeface="+mn-cs"/>
              </a:rPr>
              <a:t>, king of Wales, after a campaign against him by Harold Godwinson: </a:t>
            </a:r>
            <a:endParaRPr kumimoji="0" lang="en-GB" sz="12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
                  <a:solidFill>
                    <a:srgbClr val="FF0000"/>
                  </a:solidFill>
                </a:uFill>
                <a:latin typeface="+mj-lt"/>
                <a:ea typeface="+mn-ea"/>
                <a:cs typeface="+mn-cs"/>
              </a:rPr>
              <a:t>1063</a:t>
            </a:r>
            <a:r>
              <a:rPr kumimoji="0" lang="en-GB" sz="1200" b="0" i="0" u="sng" strike="noStrike" kern="1200" cap="none" spc="0" normalizeH="0" baseline="0" noProof="0" dirty="0">
                <a:ln>
                  <a:noFill/>
                </a:ln>
                <a:solidFill>
                  <a:prstClr val="black"/>
                </a:solidFill>
                <a:effectLst/>
                <a:uLnTx/>
                <a:uFill>
                  <a:solidFill>
                    <a:srgbClr val="FF0000"/>
                  </a:solidFill>
                </a:uFill>
                <a:latin typeface="+mj-lt"/>
                <a:ea typeface="+mn-ea"/>
                <a:cs typeface="+mn-cs"/>
              </a:rPr>
              <a:t> One thousand and sixty-one [sic] was the year of Christ when </a:t>
            </a:r>
            <a:r>
              <a:rPr kumimoji="0" lang="en-GB" sz="1200" b="0" i="0" u="sng" strike="noStrike" kern="1200" cap="none" spc="0" normalizeH="0" baseline="0" noProof="0" dirty="0" err="1">
                <a:ln>
                  <a:noFill/>
                </a:ln>
                <a:solidFill>
                  <a:prstClr val="black"/>
                </a:solidFill>
                <a:effectLst/>
                <a:uLnTx/>
                <a:uFill>
                  <a:solidFill>
                    <a:srgbClr val="FF0000"/>
                  </a:solidFill>
                </a:uFill>
                <a:latin typeface="+mj-lt"/>
                <a:ea typeface="+mn-ea"/>
                <a:cs typeface="+mn-cs"/>
              </a:rPr>
              <a:t>Gruffudd</a:t>
            </a:r>
            <a:r>
              <a:rPr kumimoji="0" lang="en-GB" sz="1200" b="0" i="0" u="sng" strike="noStrike" kern="1200" cap="none" spc="0" normalizeH="0" baseline="0" noProof="0" dirty="0">
                <a:ln>
                  <a:noFill/>
                </a:ln>
                <a:solidFill>
                  <a:prstClr val="black"/>
                </a:solidFill>
                <a:effectLst/>
                <a:uLnTx/>
                <a:uFill>
                  <a:solidFill>
                    <a:srgbClr val="FF0000"/>
                  </a:solidFill>
                </a:uFill>
                <a:latin typeface="+mj-lt"/>
                <a:ea typeface="+mn-ea"/>
                <a:cs typeface="+mn-cs"/>
              </a:rPr>
              <a:t> ap </a:t>
            </a:r>
            <a:r>
              <a:rPr kumimoji="0" lang="en-GB" sz="1200" b="0" i="0" u="sng" strike="noStrike" kern="1200" cap="none" spc="0" normalizeH="0" baseline="0" noProof="0" dirty="0" err="1">
                <a:ln>
                  <a:noFill/>
                </a:ln>
                <a:solidFill>
                  <a:prstClr val="black"/>
                </a:solidFill>
                <a:effectLst/>
                <a:uLnTx/>
                <a:uFill>
                  <a:solidFill>
                    <a:srgbClr val="FF0000"/>
                  </a:solidFill>
                </a:uFill>
                <a:latin typeface="+mj-lt"/>
                <a:ea typeface="+mn-ea"/>
                <a:cs typeface="+mn-cs"/>
              </a:rPr>
              <a:t>Llywelyn</a:t>
            </a:r>
            <a:r>
              <a:rPr kumimoji="0" lang="en-GB" sz="1200" b="0" i="0" u="sng" strike="noStrike" kern="1200" cap="none" spc="0" normalizeH="0" baseline="0" noProof="0" dirty="0">
                <a:ln>
                  <a:noFill/>
                </a:ln>
                <a:solidFill>
                  <a:prstClr val="black"/>
                </a:solidFill>
                <a:effectLst/>
                <a:uLnTx/>
                <a:uFill>
                  <a:solidFill>
                    <a:srgbClr val="FF0000"/>
                  </a:solidFill>
                </a:uFill>
                <a:latin typeface="+mj-lt"/>
                <a:ea typeface="+mn-ea"/>
                <a:cs typeface="+mn-cs"/>
              </a:rPr>
              <a:t> was slain, after innumerable victories and taking of spoils and treasures of gold and silver and precious purple raiment, through the treachery of his own men, after his fame and glory had increased and after he had </a:t>
            </a:r>
            <a:r>
              <a:rPr kumimoji="0" lang="en-GB" sz="1200" b="0" i="0" u="sng" strike="noStrike" kern="1200" cap="none" spc="0" normalizeH="0" baseline="0" noProof="0" dirty="0" err="1">
                <a:ln>
                  <a:noFill/>
                </a:ln>
                <a:solidFill>
                  <a:prstClr val="black"/>
                </a:solidFill>
                <a:effectLst/>
                <a:uLnTx/>
                <a:uFill>
                  <a:solidFill>
                    <a:srgbClr val="FF0000"/>
                  </a:solidFill>
                </a:uFill>
                <a:latin typeface="+mj-lt"/>
                <a:ea typeface="+mn-ea"/>
                <a:cs typeface="+mn-cs"/>
              </a:rPr>
              <a:t>aforetimes</a:t>
            </a:r>
            <a:r>
              <a:rPr kumimoji="0" lang="en-GB" sz="1200" b="0" i="0" u="sng" strike="noStrike" kern="1200" cap="none" spc="0" normalizeH="0" baseline="0" noProof="0" dirty="0">
                <a:ln>
                  <a:noFill/>
                </a:ln>
                <a:solidFill>
                  <a:prstClr val="black"/>
                </a:solidFill>
                <a:effectLst/>
                <a:uLnTx/>
                <a:uFill>
                  <a:solidFill>
                    <a:srgbClr val="FF0000"/>
                  </a:solidFill>
                </a:uFill>
                <a:latin typeface="+mj-lt"/>
                <a:ea typeface="+mn-ea"/>
                <a:cs typeface="+mn-cs"/>
              </a:rPr>
              <a:t> been unconquered, but was now left in the waste valleys, and after he had been head and shield and defender to the Britons. And then died Joseph, bishop of </a:t>
            </a:r>
            <a:r>
              <a:rPr kumimoji="0" lang="en-GB" sz="1200" b="0" i="0" u="sng" strike="noStrike" kern="1200" cap="none" spc="0" normalizeH="0" baseline="0" noProof="0" dirty="0" err="1">
                <a:ln>
                  <a:noFill/>
                </a:ln>
                <a:solidFill>
                  <a:prstClr val="black"/>
                </a:solidFill>
                <a:effectLst/>
                <a:uLnTx/>
                <a:uFill>
                  <a:solidFill>
                    <a:srgbClr val="FF0000"/>
                  </a:solidFill>
                </a:uFill>
                <a:latin typeface="+mj-lt"/>
                <a:ea typeface="+mn-ea"/>
                <a:cs typeface="+mn-cs"/>
              </a:rPr>
              <a:t>Menevia</a:t>
            </a:r>
            <a:r>
              <a:rPr kumimoji="0" lang="en-GB" sz="1200" b="0" i="0" u="sng" strike="noStrike" kern="1200" cap="none" spc="0" normalizeH="0" baseline="0" noProof="0" dirty="0">
                <a:ln>
                  <a:noFill/>
                </a:ln>
                <a:solidFill>
                  <a:prstClr val="black"/>
                </a:solidFill>
                <a:effectLst/>
                <a:uLnTx/>
                <a:uFill>
                  <a:solidFill>
                    <a:srgbClr val="FF0000"/>
                  </a:solidFill>
                </a:uFill>
                <a:latin typeface="+mj-lt"/>
                <a:ea typeface="+mn-ea"/>
                <a:cs typeface="+mn-cs"/>
              </a:rPr>
              <a:t>. </a:t>
            </a:r>
            <a:r>
              <a:rPr kumimoji="0" lang="en-GB" sz="1200" b="0" i="0" u="none" strike="noStrike" kern="1200" cap="none" spc="0" normalizeH="0" baseline="0" noProof="0" dirty="0">
                <a:ln>
                  <a:noFill/>
                </a:ln>
                <a:solidFill>
                  <a:prstClr val="black"/>
                </a:solidFill>
                <a:effectLst/>
                <a:uLnTx/>
                <a:uFillTx/>
                <a:latin typeface="+mj-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j-lt"/>
                <a:ea typeface="+mn-ea"/>
                <a:cs typeface="+mn-cs"/>
              </a:rPr>
              <a:t>The Norman Conquest of England:</a:t>
            </a:r>
            <a:r>
              <a:rPr kumimoji="0" lang="en-GB" sz="1200" b="0" i="0" u="none" strike="noStrike" kern="1200" cap="none" spc="0" normalizeH="0" baseline="0" noProof="0" dirty="0">
                <a:ln>
                  <a:noFill/>
                </a:ln>
                <a:solidFill>
                  <a:prstClr val="black"/>
                </a:solidFill>
                <a:effectLst/>
                <a:uLnTx/>
                <a:uFillTx/>
                <a:latin typeface="+mj-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
                  <a:solidFill>
                    <a:srgbClr val="0070C0"/>
                  </a:solidFill>
                </a:uFill>
                <a:latin typeface="+mj-lt"/>
                <a:ea typeface="+mn-ea"/>
                <a:cs typeface="+mn-cs"/>
              </a:rPr>
              <a:t>1066</a:t>
            </a:r>
            <a:r>
              <a:rPr kumimoji="0" lang="en-GB" sz="1200" b="0" i="0" u="sng" strike="noStrike" kern="1200" cap="none" spc="0" normalizeH="0" baseline="0" noProof="0" dirty="0">
                <a:ln>
                  <a:noFill/>
                </a:ln>
                <a:solidFill>
                  <a:prstClr val="black"/>
                </a:solidFill>
                <a:effectLst/>
                <a:uLnTx/>
                <a:uFill>
                  <a:solidFill>
                    <a:srgbClr val="0070C0"/>
                  </a:solidFill>
                </a:uFill>
                <a:latin typeface="+mj-lt"/>
                <a:ea typeface="+mn-ea"/>
                <a:cs typeface="+mn-cs"/>
              </a:rPr>
              <a:t> A year after that, Harold, king of Denmark, thought to subdue the Saxons. And against him in a sudden battle there rose up the other Harold, king of the Saxons, son of earl Godwin: and he had first been an earl, but thereupon, after the death of Edward, king of the Saxons, he raised himself through oppression to the very height of kingship. And through innate [native] treachery he invited the other unarmed from the ships to the land, and there he slew him</a:t>
            </a:r>
            <a:r>
              <a:rPr kumimoji="0" lang="en-GB" sz="1200" b="0" i="0" u="sng" strike="noStrike" kern="1200" cap="none" spc="0" normalizeH="0" baseline="0" noProof="0" dirty="0">
                <a:ln>
                  <a:noFill/>
                </a:ln>
                <a:solidFill>
                  <a:prstClr val="black"/>
                </a:solidFill>
                <a:effectLst/>
                <a:uLnTx/>
                <a:uFill>
                  <a:solidFill>
                    <a:srgbClr val="FFFF00"/>
                  </a:solidFill>
                </a:uFill>
                <a:latin typeface="+mj-lt"/>
                <a:ea typeface="+mn-ea"/>
                <a:cs typeface="+mn-cs"/>
              </a:rPr>
              <a:t>. And as he was enjoying the glory of victory, a certain man called William the Bastard, leader of the Normans, and with him a mighty host, came against him; and after a mighty battle and a slaughter of the Saxons, he despoiled him of his kingdom and of his life, and he defended for himself the kingdom of the Saxons with victorious hand and a mighty noble host.  </a:t>
            </a:r>
          </a:p>
        </p:txBody>
      </p:sp>
      <p:sp>
        <p:nvSpPr>
          <p:cNvPr id="6" name="TextBox 5">
            <a:extLst>
              <a:ext uri="{FF2B5EF4-FFF2-40B4-BE49-F238E27FC236}">
                <a16:creationId xmlns:a16="http://schemas.microsoft.com/office/drawing/2014/main" id="{A36E5324-0792-4559-9A87-458E72479EF6}"/>
              </a:ext>
            </a:extLst>
          </p:cNvPr>
          <p:cNvSpPr txBox="1"/>
          <p:nvPr/>
        </p:nvSpPr>
        <p:spPr>
          <a:xfrm>
            <a:off x="3197595" y="964888"/>
            <a:ext cx="2602955" cy="2148560"/>
          </a:xfrm>
          <a:prstGeom prst="rect">
            <a:avLst/>
          </a:prstGeom>
          <a:noFill/>
          <a:ln>
            <a:solidFill>
              <a:schemeClr val="tx1"/>
            </a:solidFill>
          </a:ln>
        </p:spPr>
        <p:txBody>
          <a:bodyPr wrap="square" rtlCol="0">
            <a:spAutoFit/>
          </a:bodyPr>
          <a:lstStyle/>
          <a:p>
            <a:pPr algn="ctr"/>
            <a:r>
              <a:rPr lang="en-GB" sz="1200" b="1" dirty="0"/>
              <a:t>How does the source present </a:t>
            </a:r>
            <a:r>
              <a:rPr lang="en-GB" sz="1200" b="1" dirty="0" err="1"/>
              <a:t>Gruffudd</a:t>
            </a:r>
            <a:r>
              <a:rPr lang="en-GB" sz="1200" b="1" dirty="0"/>
              <a:t> ap </a:t>
            </a:r>
            <a:r>
              <a:rPr lang="en-GB" sz="1200" b="1" dirty="0" err="1"/>
              <a:t>Llywelyn</a:t>
            </a:r>
            <a:r>
              <a:rPr lang="en-GB" sz="1200" b="1" dirty="0"/>
              <a:t>, and the circumstances of his death?</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p:txBody>
      </p:sp>
      <p:sp>
        <p:nvSpPr>
          <p:cNvPr id="7" name="TextBox 6">
            <a:extLst>
              <a:ext uri="{FF2B5EF4-FFF2-40B4-BE49-F238E27FC236}">
                <a16:creationId xmlns:a16="http://schemas.microsoft.com/office/drawing/2014/main" id="{AC8C5B53-9C64-469C-9724-6E125330FBC6}"/>
              </a:ext>
            </a:extLst>
          </p:cNvPr>
          <p:cNvSpPr txBox="1"/>
          <p:nvPr/>
        </p:nvSpPr>
        <p:spPr>
          <a:xfrm>
            <a:off x="3197595" y="3284145"/>
            <a:ext cx="2577711" cy="3600986"/>
          </a:xfrm>
          <a:prstGeom prst="rect">
            <a:avLst/>
          </a:prstGeom>
          <a:noFill/>
          <a:ln>
            <a:solidFill>
              <a:schemeClr val="tx1"/>
            </a:solidFill>
          </a:ln>
        </p:spPr>
        <p:txBody>
          <a:bodyPr wrap="square" rtlCol="0">
            <a:spAutoFit/>
          </a:bodyPr>
          <a:lstStyle/>
          <a:p>
            <a:pPr algn="ctr"/>
            <a:r>
              <a:rPr lang="en-GB" sz="1200" b="1" dirty="0"/>
              <a:t>How does the source present Harold Godwinson? What words does it use to describe him/his actions?</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r>
              <a:rPr lang="en-GB" sz="1200" b="1" dirty="0"/>
              <a:t>How does this part of the source describe the actions of William at Hastings?</a:t>
            </a:r>
          </a:p>
          <a:p>
            <a:endParaRPr lang="en-GB" sz="1200" b="1" dirty="0"/>
          </a:p>
          <a:p>
            <a:endParaRPr lang="en-GB" sz="1200" b="1" dirty="0"/>
          </a:p>
          <a:p>
            <a:endParaRPr lang="en-GB" sz="1200" b="1" dirty="0"/>
          </a:p>
          <a:p>
            <a:endParaRPr lang="en-GB" sz="1200" b="1" dirty="0"/>
          </a:p>
          <a:p>
            <a:endParaRPr lang="en-GB" sz="1200" b="1" dirty="0"/>
          </a:p>
          <a:p>
            <a:endParaRPr lang="en-GB" sz="1200" b="1" dirty="0"/>
          </a:p>
        </p:txBody>
      </p:sp>
      <p:sp>
        <p:nvSpPr>
          <p:cNvPr id="8" name="TextBox 7">
            <a:extLst>
              <a:ext uri="{FF2B5EF4-FFF2-40B4-BE49-F238E27FC236}">
                <a16:creationId xmlns:a16="http://schemas.microsoft.com/office/drawing/2014/main" id="{2F9AE0CF-1DA2-4D66-B935-1F323FF8C17D}"/>
              </a:ext>
            </a:extLst>
          </p:cNvPr>
          <p:cNvSpPr txBox="1"/>
          <p:nvPr/>
        </p:nvSpPr>
        <p:spPr>
          <a:xfrm>
            <a:off x="6027746" y="134522"/>
            <a:ext cx="3208814" cy="67403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j-lt"/>
                <a:ea typeface="+mn-ea"/>
                <a:cs typeface="+mn-cs"/>
              </a:rPr>
              <a:t>Brut y </a:t>
            </a:r>
            <a:r>
              <a:rPr kumimoji="0" lang="en-GB" sz="1200" b="1" i="1" u="none" strike="noStrike" kern="1200" cap="none" spc="0" normalizeH="0" baseline="0" noProof="0" dirty="0" err="1">
                <a:ln>
                  <a:noFill/>
                </a:ln>
                <a:solidFill>
                  <a:prstClr val="black"/>
                </a:solidFill>
                <a:effectLst/>
                <a:uLnTx/>
                <a:uFillTx/>
                <a:latin typeface="+mj-lt"/>
                <a:ea typeface="+mn-ea"/>
                <a:cs typeface="+mn-cs"/>
              </a:rPr>
              <a:t>Tywysogion</a:t>
            </a:r>
            <a:r>
              <a:rPr kumimoji="0" lang="en-GB" sz="1200" b="1" i="1" u="none" strike="noStrike" kern="1200" cap="none" spc="0" normalizeH="0" baseline="0" noProof="0" dirty="0">
                <a:ln>
                  <a:noFill/>
                </a:ln>
                <a:solidFill>
                  <a:prstClr val="black"/>
                </a:solidFill>
                <a:effectLst/>
                <a:uLnTx/>
                <a:uFillTx/>
                <a:latin typeface="+mj-lt"/>
                <a:ea typeface="+mn-ea"/>
                <a:cs typeface="+mn-cs"/>
              </a:rPr>
              <a:t> </a:t>
            </a:r>
            <a:r>
              <a:rPr kumimoji="0" lang="en-GB" sz="1200" b="1" i="0" u="none" strike="noStrike" kern="1200" cap="none" spc="0" normalizeH="0" baseline="0" noProof="0" dirty="0">
                <a:ln>
                  <a:noFill/>
                </a:ln>
                <a:solidFill>
                  <a:prstClr val="black"/>
                </a:solidFill>
                <a:effectLst/>
                <a:uLnTx/>
                <a:uFillTx/>
                <a:latin typeface="+mj-lt"/>
                <a:ea typeface="+mn-ea"/>
                <a:cs typeface="+mn-cs"/>
              </a:rPr>
              <a:t>(Part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j-lt"/>
                <a:ea typeface="+mn-ea"/>
                <a:cs typeface="+mn-cs"/>
              </a:rPr>
              <a:t>The death of </a:t>
            </a:r>
            <a:r>
              <a:rPr kumimoji="0" lang="en-GB" sz="1200" b="0" i="1" u="none" strike="noStrike" kern="1200" cap="none" spc="0" normalizeH="0" baseline="0" noProof="0" dirty="0" err="1">
                <a:ln>
                  <a:noFill/>
                </a:ln>
                <a:solidFill>
                  <a:prstClr val="black"/>
                </a:solidFill>
                <a:effectLst/>
                <a:uLnTx/>
                <a:uFillTx/>
                <a:latin typeface="+mj-lt"/>
                <a:ea typeface="+mn-ea"/>
                <a:cs typeface="+mn-cs"/>
              </a:rPr>
              <a:t>Gruffudd</a:t>
            </a:r>
            <a:r>
              <a:rPr kumimoji="0" lang="en-GB" sz="1200" b="0" i="1" u="none" strike="noStrike" kern="1200" cap="none" spc="0" normalizeH="0" baseline="0" noProof="0" dirty="0">
                <a:ln>
                  <a:noFill/>
                </a:ln>
                <a:solidFill>
                  <a:prstClr val="black"/>
                </a:solidFill>
                <a:effectLst/>
                <a:uLnTx/>
                <a:uFillTx/>
                <a:latin typeface="+mj-lt"/>
                <a:ea typeface="+mn-ea"/>
                <a:cs typeface="+mn-cs"/>
              </a:rPr>
              <a:t> ap </a:t>
            </a:r>
            <a:r>
              <a:rPr kumimoji="0" lang="en-GB" sz="1200" b="0" i="1" u="none" strike="noStrike" kern="1200" cap="none" spc="0" normalizeH="0" baseline="0" noProof="0" dirty="0" err="1">
                <a:ln>
                  <a:noFill/>
                </a:ln>
                <a:solidFill>
                  <a:prstClr val="black"/>
                </a:solidFill>
                <a:effectLst/>
                <a:uLnTx/>
                <a:uFillTx/>
                <a:latin typeface="+mj-lt"/>
                <a:ea typeface="+mn-ea"/>
                <a:cs typeface="+mn-cs"/>
              </a:rPr>
              <a:t>Llywelyn</a:t>
            </a:r>
            <a:r>
              <a:rPr kumimoji="0" lang="en-GB" sz="1200" b="0" i="1" u="none" strike="noStrike" kern="1200" cap="none" spc="0" normalizeH="0" baseline="0" noProof="0" dirty="0">
                <a:ln>
                  <a:noFill/>
                </a:ln>
                <a:solidFill>
                  <a:prstClr val="black"/>
                </a:solidFill>
                <a:effectLst/>
                <a:uLnTx/>
                <a:uFillTx/>
                <a:latin typeface="+mj-lt"/>
                <a:ea typeface="+mn-ea"/>
                <a:cs typeface="+mn-cs"/>
              </a:rPr>
              <a:t>, king of Wales, after a campaign against him by Harold Godwinson: </a:t>
            </a:r>
            <a:endParaRPr kumimoji="0" lang="en-GB" sz="12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
                  <a:solidFill>
                    <a:srgbClr val="FF0000"/>
                  </a:solidFill>
                </a:uFill>
                <a:latin typeface="+mj-lt"/>
                <a:ea typeface="+mn-ea"/>
                <a:cs typeface="+mn-cs"/>
              </a:rPr>
              <a:t>1063</a:t>
            </a:r>
            <a:r>
              <a:rPr kumimoji="0" lang="en-GB" sz="1200" b="0" i="0" u="sng" strike="noStrike" kern="1200" cap="none" spc="0" normalizeH="0" baseline="0" noProof="0" dirty="0">
                <a:ln>
                  <a:noFill/>
                </a:ln>
                <a:solidFill>
                  <a:prstClr val="black"/>
                </a:solidFill>
                <a:effectLst/>
                <a:uLnTx/>
                <a:uFill>
                  <a:solidFill>
                    <a:srgbClr val="FF0000"/>
                  </a:solidFill>
                </a:uFill>
                <a:latin typeface="+mj-lt"/>
                <a:ea typeface="+mn-ea"/>
                <a:cs typeface="+mn-cs"/>
              </a:rPr>
              <a:t> One thousand and sixty-one [sic] was the year of Christ when </a:t>
            </a:r>
            <a:r>
              <a:rPr kumimoji="0" lang="en-GB" sz="1200" b="0" i="0" u="sng" strike="noStrike" kern="1200" cap="none" spc="0" normalizeH="0" baseline="0" noProof="0" dirty="0" err="1">
                <a:ln>
                  <a:noFill/>
                </a:ln>
                <a:solidFill>
                  <a:prstClr val="black"/>
                </a:solidFill>
                <a:effectLst/>
                <a:uLnTx/>
                <a:uFill>
                  <a:solidFill>
                    <a:srgbClr val="FF0000"/>
                  </a:solidFill>
                </a:uFill>
                <a:latin typeface="+mj-lt"/>
                <a:ea typeface="+mn-ea"/>
                <a:cs typeface="+mn-cs"/>
              </a:rPr>
              <a:t>Gruffudd</a:t>
            </a:r>
            <a:r>
              <a:rPr kumimoji="0" lang="en-GB" sz="1200" b="0" i="0" u="sng" strike="noStrike" kern="1200" cap="none" spc="0" normalizeH="0" baseline="0" noProof="0" dirty="0">
                <a:ln>
                  <a:noFill/>
                </a:ln>
                <a:solidFill>
                  <a:prstClr val="black"/>
                </a:solidFill>
                <a:effectLst/>
                <a:uLnTx/>
                <a:uFill>
                  <a:solidFill>
                    <a:srgbClr val="FF0000"/>
                  </a:solidFill>
                </a:uFill>
                <a:latin typeface="+mj-lt"/>
                <a:ea typeface="+mn-ea"/>
                <a:cs typeface="+mn-cs"/>
              </a:rPr>
              <a:t> ap </a:t>
            </a:r>
            <a:r>
              <a:rPr kumimoji="0" lang="en-GB" sz="1200" b="0" i="0" u="sng" strike="noStrike" kern="1200" cap="none" spc="0" normalizeH="0" baseline="0" noProof="0" dirty="0" err="1">
                <a:ln>
                  <a:noFill/>
                </a:ln>
                <a:solidFill>
                  <a:prstClr val="black"/>
                </a:solidFill>
                <a:effectLst/>
                <a:uLnTx/>
                <a:uFill>
                  <a:solidFill>
                    <a:srgbClr val="FF0000"/>
                  </a:solidFill>
                </a:uFill>
                <a:latin typeface="+mj-lt"/>
                <a:ea typeface="+mn-ea"/>
                <a:cs typeface="+mn-cs"/>
              </a:rPr>
              <a:t>Llywelyn</a:t>
            </a:r>
            <a:r>
              <a:rPr kumimoji="0" lang="en-GB" sz="1200" b="0" i="0" u="sng" strike="noStrike" kern="1200" cap="none" spc="0" normalizeH="0" baseline="0" noProof="0" dirty="0">
                <a:ln>
                  <a:noFill/>
                </a:ln>
                <a:solidFill>
                  <a:prstClr val="black"/>
                </a:solidFill>
                <a:effectLst/>
                <a:uLnTx/>
                <a:uFill>
                  <a:solidFill>
                    <a:srgbClr val="FF0000"/>
                  </a:solidFill>
                </a:uFill>
                <a:latin typeface="+mj-lt"/>
                <a:ea typeface="+mn-ea"/>
                <a:cs typeface="+mn-cs"/>
              </a:rPr>
              <a:t> was slain, after innumerable victories and taking of spoils and treasures of gold and silver and precious purple raiment, through the treachery of his own men, after his fame and glory had increased and after he had </a:t>
            </a:r>
            <a:r>
              <a:rPr kumimoji="0" lang="en-GB" sz="1200" b="0" i="0" u="sng" strike="noStrike" kern="1200" cap="none" spc="0" normalizeH="0" baseline="0" noProof="0" dirty="0" err="1">
                <a:ln>
                  <a:noFill/>
                </a:ln>
                <a:solidFill>
                  <a:prstClr val="black"/>
                </a:solidFill>
                <a:effectLst/>
                <a:uLnTx/>
                <a:uFill>
                  <a:solidFill>
                    <a:srgbClr val="FF0000"/>
                  </a:solidFill>
                </a:uFill>
                <a:latin typeface="+mj-lt"/>
                <a:ea typeface="+mn-ea"/>
                <a:cs typeface="+mn-cs"/>
              </a:rPr>
              <a:t>aforetimes</a:t>
            </a:r>
            <a:r>
              <a:rPr kumimoji="0" lang="en-GB" sz="1200" b="0" i="0" u="sng" strike="noStrike" kern="1200" cap="none" spc="0" normalizeH="0" baseline="0" noProof="0" dirty="0">
                <a:ln>
                  <a:noFill/>
                </a:ln>
                <a:solidFill>
                  <a:prstClr val="black"/>
                </a:solidFill>
                <a:effectLst/>
                <a:uLnTx/>
                <a:uFill>
                  <a:solidFill>
                    <a:srgbClr val="FF0000"/>
                  </a:solidFill>
                </a:uFill>
                <a:latin typeface="+mj-lt"/>
                <a:ea typeface="+mn-ea"/>
                <a:cs typeface="+mn-cs"/>
              </a:rPr>
              <a:t> been unconquered, but was now left in the waste valleys, and after he had been head and shield and defender to the Britons. And then died Joseph, bishop of </a:t>
            </a:r>
            <a:r>
              <a:rPr kumimoji="0" lang="en-GB" sz="1200" b="0" i="0" u="sng" strike="noStrike" kern="1200" cap="none" spc="0" normalizeH="0" baseline="0" noProof="0" dirty="0" err="1">
                <a:ln>
                  <a:noFill/>
                </a:ln>
                <a:solidFill>
                  <a:prstClr val="black"/>
                </a:solidFill>
                <a:effectLst/>
                <a:uLnTx/>
                <a:uFill>
                  <a:solidFill>
                    <a:srgbClr val="FF0000"/>
                  </a:solidFill>
                </a:uFill>
                <a:latin typeface="+mj-lt"/>
                <a:ea typeface="+mn-ea"/>
                <a:cs typeface="+mn-cs"/>
              </a:rPr>
              <a:t>Menevia</a:t>
            </a:r>
            <a:r>
              <a:rPr kumimoji="0" lang="en-GB" sz="1200" b="0" i="0" u="sng" strike="noStrike" kern="1200" cap="none" spc="0" normalizeH="0" baseline="0" noProof="0" dirty="0">
                <a:ln>
                  <a:noFill/>
                </a:ln>
                <a:solidFill>
                  <a:prstClr val="black"/>
                </a:solidFill>
                <a:effectLst/>
                <a:uLnTx/>
                <a:uFill>
                  <a:solidFill>
                    <a:srgbClr val="FF0000"/>
                  </a:solidFill>
                </a:uFill>
                <a:latin typeface="+mj-lt"/>
                <a:ea typeface="+mn-ea"/>
                <a:cs typeface="+mn-cs"/>
              </a:rPr>
              <a:t>. </a:t>
            </a:r>
            <a:r>
              <a:rPr kumimoji="0" lang="en-GB" sz="1200" b="0" i="0" u="none" strike="noStrike" kern="1200" cap="none" spc="0" normalizeH="0" baseline="0" noProof="0" dirty="0">
                <a:ln>
                  <a:noFill/>
                </a:ln>
                <a:solidFill>
                  <a:prstClr val="black"/>
                </a:solidFill>
                <a:effectLst/>
                <a:uLnTx/>
                <a:uFillTx/>
                <a:latin typeface="+mj-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j-lt"/>
                <a:ea typeface="+mn-ea"/>
                <a:cs typeface="+mn-cs"/>
              </a:rPr>
              <a:t>The Norman Conquest of England:</a:t>
            </a:r>
            <a:r>
              <a:rPr kumimoji="0" lang="en-GB" sz="1200" b="0" i="0" u="none" strike="noStrike" kern="1200" cap="none" spc="0" normalizeH="0" baseline="0" noProof="0" dirty="0">
                <a:ln>
                  <a:noFill/>
                </a:ln>
                <a:solidFill>
                  <a:prstClr val="black"/>
                </a:solidFill>
                <a:effectLst/>
                <a:uLnTx/>
                <a:uFillTx/>
                <a:latin typeface="+mj-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
                  <a:solidFill>
                    <a:srgbClr val="0070C0"/>
                  </a:solidFill>
                </a:uFill>
                <a:latin typeface="+mj-lt"/>
                <a:ea typeface="+mn-ea"/>
                <a:cs typeface="+mn-cs"/>
              </a:rPr>
              <a:t>1066</a:t>
            </a:r>
            <a:r>
              <a:rPr kumimoji="0" lang="en-GB" sz="1200" b="0" i="0" u="sng" strike="noStrike" kern="1200" cap="none" spc="0" normalizeH="0" baseline="0" noProof="0" dirty="0">
                <a:ln>
                  <a:noFill/>
                </a:ln>
                <a:solidFill>
                  <a:prstClr val="black"/>
                </a:solidFill>
                <a:effectLst/>
                <a:uLnTx/>
                <a:uFill>
                  <a:solidFill>
                    <a:srgbClr val="0070C0"/>
                  </a:solidFill>
                </a:uFill>
                <a:latin typeface="+mj-lt"/>
                <a:ea typeface="+mn-ea"/>
                <a:cs typeface="+mn-cs"/>
              </a:rPr>
              <a:t> A year after that, Harold, king of Denmark, thought to subdue the Saxons. And against him in a sudden battle there rose up the other Harold, king of the Saxons, son of earl Godwin: and he had first been an earl, but thereupon, after the death of Edward, king of the Saxons, he raised himself through oppression to the very height of kingship. And through innate [native] treachery he invited the other unarmed from the ships to the land, and there he slew him</a:t>
            </a:r>
            <a:r>
              <a:rPr kumimoji="0" lang="en-GB" sz="1200" b="0" i="0" u="sng" strike="noStrike" kern="1200" cap="none" spc="0" normalizeH="0" baseline="0" noProof="0" dirty="0">
                <a:ln>
                  <a:noFill/>
                </a:ln>
                <a:solidFill>
                  <a:prstClr val="black"/>
                </a:solidFill>
                <a:effectLst/>
                <a:uLnTx/>
                <a:uFill>
                  <a:solidFill>
                    <a:srgbClr val="FFFF00"/>
                  </a:solidFill>
                </a:uFill>
                <a:latin typeface="+mj-lt"/>
                <a:ea typeface="+mn-ea"/>
                <a:cs typeface="+mn-cs"/>
              </a:rPr>
              <a:t>. And as he was enjoying the glory of victory, a certain man called William the Bastard, leader of the Normans, and with him a mighty host, came against him; and after a mighty battle and a slaughter of the Saxons, he despoiled him of his kingdom and of his life, and he defended for himself the kingdom of the Saxons with victorious hand and a mighty noble host.  </a:t>
            </a:r>
          </a:p>
        </p:txBody>
      </p:sp>
      <p:sp>
        <p:nvSpPr>
          <p:cNvPr id="9" name="TextBox 8">
            <a:extLst>
              <a:ext uri="{FF2B5EF4-FFF2-40B4-BE49-F238E27FC236}">
                <a16:creationId xmlns:a16="http://schemas.microsoft.com/office/drawing/2014/main" id="{85150B72-8256-4D0E-A44D-168970EF721F}"/>
              </a:ext>
            </a:extLst>
          </p:cNvPr>
          <p:cNvSpPr txBox="1"/>
          <p:nvPr/>
        </p:nvSpPr>
        <p:spPr>
          <a:xfrm>
            <a:off x="9178594" y="964888"/>
            <a:ext cx="2602955" cy="2148560"/>
          </a:xfrm>
          <a:prstGeom prst="rect">
            <a:avLst/>
          </a:prstGeom>
          <a:noFill/>
          <a:ln>
            <a:solidFill>
              <a:schemeClr val="tx1"/>
            </a:solidFill>
          </a:ln>
        </p:spPr>
        <p:txBody>
          <a:bodyPr wrap="square" rtlCol="0">
            <a:spAutoFit/>
          </a:bodyPr>
          <a:lstStyle/>
          <a:p>
            <a:pPr algn="ctr"/>
            <a:r>
              <a:rPr lang="en-GB" sz="1200" b="1" dirty="0"/>
              <a:t>How does the source present </a:t>
            </a:r>
            <a:r>
              <a:rPr lang="en-GB" sz="1200" b="1" dirty="0" err="1"/>
              <a:t>Gruffudd</a:t>
            </a:r>
            <a:r>
              <a:rPr lang="en-GB" sz="1200" b="1" dirty="0"/>
              <a:t> ap </a:t>
            </a:r>
            <a:r>
              <a:rPr lang="en-GB" sz="1200" b="1" dirty="0" err="1"/>
              <a:t>Llywelyn</a:t>
            </a:r>
            <a:r>
              <a:rPr lang="en-GB" sz="1200" b="1" dirty="0"/>
              <a:t>, and the circumstances of his death?</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p:txBody>
      </p:sp>
      <p:sp>
        <p:nvSpPr>
          <p:cNvPr id="10" name="TextBox 9">
            <a:extLst>
              <a:ext uri="{FF2B5EF4-FFF2-40B4-BE49-F238E27FC236}">
                <a16:creationId xmlns:a16="http://schemas.microsoft.com/office/drawing/2014/main" id="{74236936-32E8-4EBF-B77F-1D69E0F382B2}"/>
              </a:ext>
            </a:extLst>
          </p:cNvPr>
          <p:cNvSpPr txBox="1"/>
          <p:nvPr/>
        </p:nvSpPr>
        <p:spPr>
          <a:xfrm>
            <a:off x="9203838" y="3229078"/>
            <a:ext cx="2577711" cy="3600986"/>
          </a:xfrm>
          <a:prstGeom prst="rect">
            <a:avLst/>
          </a:prstGeom>
          <a:noFill/>
          <a:ln>
            <a:solidFill>
              <a:schemeClr val="tx1"/>
            </a:solidFill>
          </a:ln>
        </p:spPr>
        <p:txBody>
          <a:bodyPr wrap="square" rtlCol="0">
            <a:spAutoFit/>
          </a:bodyPr>
          <a:lstStyle/>
          <a:p>
            <a:pPr algn="ctr"/>
            <a:r>
              <a:rPr lang="en-GB" sz="1200" b="1" dirty="0"/>
              <a:t>How does the source present Harold Godwinson? What words does it use to describe him/his actions?</a:t>
            </a:r>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endParaRPr lang="en-GB" sz="1200" b="1" dirty="0"/>
          </a:p>
          <a:p>
            <a:pPr algn="ctr"/>
            <a:r>
              <a:rPr lang="en-GB" sz="1200" b="1" dirty="0"/>
              <a:t>How does this part of the source describe the actions of William at Hastings?</a:t>
            </a:r>
          </a:p>
          <a:p>
            <a:endParaRPr lang="en-GB" sz="1200" b="1" dirty="0"/>
          </a:p>
          <a:p>
            <a:endParaRPr lang="en-GB" sz="1200" b="1" dirty="0"/>
          </a:p>
          <a:p>
            <a:endParaRPr lang="en-GB" sz="1200" b="1" dirty="0"/>
          </a:p>
          <a:p>
            <a:endParaRPr lang="en-GB" sz="1200" b="1" dirty="0"/>
          </a:p>
          <a:p>
            <a:endParaRPr lang="en-GB" sz="1200" b="1" dirty="0"/>
          </a:p>
          <a:p>
            <a:endParaRPr lang="en-GB" sz="1200" b="1" dirty="0"/>
          </a:p>
        </p:txBody>
      </p:sp>
    </p:spTree>
    <p:extLst>
      <p:ext uri="{BB962C8B-B14F-4D97-AF65-F5344CB8AC3E}">
        <p14:creationId xmlns:p14="http://schemas.microsoft.com/office/powerpoint/2010/main" val="2767708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B36793-ED7D-49B0-AF5E-5623E5E8A28C}"/>
              </a:ext>
            </a:extLst>
          </p:cNvPr>
          <p:cNvSpPr>
            <a:spLocks noGrp="1"/>
          </p:cNvSpPr>
          <p:nvPr>
            <p:ph type="title"/>
          </p:nvPr>
        </p:nvSpPr>
        <p:spPr>
          <a:xfrm>
            <a:off x="6234329" y="138957"/>
            <a:ext cx="5314536" cy="1325563"/>
          </a:xfrm>
        </p:spPr>
        <p:txBody>
          <a:bodyPr>
            <a:normAutofit/>
          </a:bodyPr>
          <a:lstStyle/>
          <a:p>
            <a:pPr algn="ctr"/>
            <a:r>
              <a:rPr lang="en-US" sz="2100" b="1" i="0" u="none" strike="noStrike" dirty="0">
                <a:effectLst/>
                <a:latin typeface="Calibri" panose="020F0502020204030204" pitchFamily="34" charset="0"/>
              </a:rPr>
              <a:t>How can learning about eleventh-century Wales help us to answer our enquiry question?</a:t>
            </a:r>
            <a:br>
              <a:rPr lang="en-US" sz="2100" b="0" i="0" dirty="0">
                <a:effectLst/>
                <a:latin typeface="Segoe UI" panose="020B0502040204020203" pitchFamily="34" charset="0"/>
              </a:rPr>
            </a:br>
            <a:endParaRPr lang="en-GB" sz="2100" dirty="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a:extLst>
              <a:ext uri="{FF2B5EF4-FFF2-40B4-BE49-F238E27FC236}">
                <a16:creationId xmlns:a16="http://schemas.microsoft.com/office/drawing/2014/main" id="{A386A246-4262-4BA2-920B-AD6889B810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19" r="19207"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5A0C330A-70C0-4A62-8EB7-3B392DA9BFDD}"/>
              </a:ext>
            </a:extLst>
          </p:cNvPr>
          <p:cNvSpPr>
            <a:spLocks noGrp="1"/>
          </p:cNvSpPr>
          <p:nvPr>
            <p:ph idx="1"/>
          </p:nvPr>
        </p:nvSpPr>
        <p:spPr>
          <a:xfrm>
            <a:off x="6150769" y="1200150"/>
            <a:ext cx="5843587" cy="5657850"/>
          </a:xfrm>
        </p:spPr>
        <p:txBody>
          <a:bodyPr anchor="t">
            <a:normAutofit/>
          </a:bodyPr>
          <a:lstStyle/>
          <a:p>
            <a:pPr marL="0" indent="0" algn="ctr" rtl="0" fontAlgn="base">
              <a:buNone/>
            </a:pPr>
            <a:r>
              <a:rPr lang="en-US" sz="1600" b="0" i="0" u="none" strike="noStrike" dirty="0">
                <a:effectLst/>
                <a:latin typeface="+mj-lt"/>
              </a:rPr>
              <a:t>Rhys ap Tewdwr had ruled </a:t>
            </a:r>
            <a:r>
              <a:rPr lang="en-US" sz="1600" b="0" i="1" u="none" strike="noStrike" dirty="0" err="1">
                <a:effectLst/>
                <a:latin typeface="+mj-lt"/>
              </a:rPr>
              <a:t>Deheubarth</a:t>
            </a:r>
            <a:r>
              <a:rPr lang="en-US" sz="1600" b="0" i="1" u="none" strike="noStrike" dirty="0">
                <a:effectLst/>
                <a:latin typeface="+mj-lt"/>
              </a:rPr>
              <a:t> </a:t>
            </a:r>
            <a:r>
              <a:rPr lang="en-US" sz="1600" b="0" i="0" u="none" strike="noStrike" dirty="0">
                <a:effectLst/>
                <a:latin typeface="+mj-lt"/>
              </a:rPr>
              <a:t>(South Wales) since 1081, with the agreement of King William. However, in 1093, the Normans killed Rhys ap Tewdwr, ‘with whom fell the kingdom of the Britons’ according to the </a:t>
            </a:r>
            <a:r>
              <a:rPr lang="en-US" sz="1600" b="0" i="1" u="none" strike="noStrike" dirty="0">
                <a:effectLst/>
                <a:latin typeface="+mj-lt"/>
              </a:rPr>
              <a:t>Brut y </a:t>
            </a:r>
            <a:r>
              <a:rPr lang="en-US" sz="1600" b="0" i="1" u="none" strike="noStrike" dirty="0" err="1">
                <a:effectLst/>
                <a:latin typeface="+mj-lt"/>
              </a:rPr>
              <a:t>Tywysogion</a:t>
            </a:r>
            <a:r>
              <a:rPr lang="en-US" sz="1600" b="0" i="0" u="none" strike="noStrike" dirty="0">
                <a:effectLst/>
                <a:latin typeface="+mj-lt"/>
              </a:rPr>
              <a:t>. The source states that within months of Rhys ap Tewdwr’s death, Normans had taken over significant areas of Wales and had built castles to subdue the local populations, ‘and then the French seized all the lands of the Britons’. A year later, the sources mention that the Welsh attempted to rebel against the Normans with some success, destroying a castle at Gwynedd. The following source from Henry of Huntington gives more information about what happened in the years after.</a:t>
            </a:r>
            <a:r>
              <a:rPr lang="en-US" sz="1600" b="0" i="0" dirty="0">
                <a:effectLst/>
                <a:latin typeface="+mj-lt"/>
              </a:rPr>
              <a:t>​</a:t>
            </a:r>
          </a:p>
          <a:p>
            <a:pPr marL="0" indent="0" algn="ctr" rtl="0" fontAlgn="base">
              <a:buNone/>
            </a:pPr>
            <a:endParaRPr lang="en-US" sz="1600" b="0" i="0" dirty="0">
              <a:effectLst/>
              <a:latin typeface="+mj-lt"/>
            </a:endParaRPr>
          </a:p>
          <a:p>
            <a:pPr marL="0" indent="0" algn="ctr" rtl="0" fontAlgn="base">
              <a:buNone/>
            </a:pPr>
            <a:r>
              <a:rPr lang="en-US" sz="1600" b="1" i="0" u="none" strike="noStrike" dirty="0">
                <a:effectLst/>
                <a:latin typeface="+mj-lt"/>
              </a:rPr>
              <a:t>Henry of Huntingdon, </a:t>
            </a:r>
            <a:r>
              <a:rPr lang="en-US" sz="1600" b="1" i="1" u="none" strike="noStrike" dirty="0">
                <a:effectLst/>
                <a:latin typeface="+mj-lt"/>
              </a:rPr>
              <a:t>The History of the English People 1000–1154</a:t>
            </a:r>
            <a:r>
              <a:rPr lang="en-US" sz="1600" b="0" i="0" dirty="0">
                <a:effectLst/>
                <a:latin typeface="+mj-lt"/>
              </a:rPr>
              <a:t>​</a:t>
            </a:r>
          </a:p>
          <a:p>
            <a:pPr marL="0" indent="0" algn="ctr" rtl="0" fontAlgn="base">
              <a:buNone/>
            </a:pPr>
            <a:r>
              <a:rPr lang="en-US" sz="1600" b="0" i="0" u="none" strike="noStrike" dirty="0">
                <a:effectLst/>
                <a:latin typeface="+mj-lt"/>
              </a:rPr>
              <a:t>In the tenth year of his reign (1097), William the Younger, returned to England on the eve of Easter and landed at Arundel. After he had joyously worn his crown at Windsor at Whitsun (24 May), he marched into Wales with a large army and defeated numerous bands of Welshmen, but also lost many of his own men in the narrow defiles of those regions. So, seeing that they could not be conquered, more because of the nature of the terrain than from their </a:t>
            </a:r>
            <a:r>
              <a:rPr lang="en-US" sz="1600" b="0" i="0" u="none" strike="noStrike" dirty="0" err="1">
                <a:effectLst/>
                <a:latin typeface="+mj-lt"/>
              </a:rPr>
              <a:t>valour</a:t>
            </a:r>
            <a:r>
              <a:rPr lang="en-US" sz="1600" b="0" i="0" u="none" strike="noStrike" dirty="0">
                <a:effectLst/>
                <a:latin typeface="+mj-lt"/>
              </a:rPr>
              <a:t> and arms, he had castles built on the borders of Wales and returned to England.</a:t>
            </a:r>
            <a:endParaRPr lang="en-US" sz="1600" b="0" i="0" dirty="0">
              <a:effectLst/>
              <a:latin typeface="+mj-lt"/>
            </a:endParaRPr>
          </a:p>
          <a:p>
            <a:pPr marL="0" indent="0">
              <a:buNone/>
            </a:pPr>
            <a:endParaRPr lang="en-GB" sz="1100" dirty="0"/>
          </a:p>
        </p:txBody>
      </p:sp>
      <p:sp>
        <p:nvSpPr>
          <p:cNvPr id="2" name="TextBox 1">
            <a:extLst>
              <a:ext uri="{FF2B5EF4-FFF2-40B4-BE49-F238E27FC236}">
                <a16:creationId xmlns:a16="http://schemas.microsoft.com/office/drawing/2014/main" id="{F4219EC6-6F8D-4480-BCA6-FD74E6FC3191}"/>
              </a:ext>
            </a:extLst>
          </p:cNvPr>
          <p:cNvSpPr txBox="1"/>
          <p:nvPr/>
        </p:nvSpPr>
        <p:spPr>
          <a:xfrm>
            <a:off x="450056" y="6186488"/>
            <a:ext cx="3014663" cy="246221"/>
          </a:xfrm>
          <a:prstGeom prst="rect">
            <a:avLst/>
          </a:prstGeom>
          <a:noFill/>
        </p:spPr>
        <p:txBody>
          <a:bodyPr wrap="square" rtlCol="0">
            <a:spAutoFit/>
          </a:bodyPr>
          <a:lstStyle/>
          <a:p>
            <a:pPr algn="ctr"/>
            <a:r>
              <a:rPr lang="en-GB" sz="1000" dirty="0"/>
              <a:t>Image: Brecon Beacons, Wikimedia Commons</a:t>
            </a:r>
          </a:p>
        </p:txBody>
      </p:sp>
    </p:spTree>
    <p:extLst>
      <p:ext uri="{BB962C8B-B14F-4D97-AF65-F5344CB8AC3E}">
        <p14:creationId xmlns:p14="http://schemas.microsoft.com/office/powerpoint/2010/main" val="305252492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362146" cy="39115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2133FDE-21CE-4394-AF30-364A22527898}"/>
              </a:ext>
            </a:extLst>
          </p:cNvPr>
          <p:cNvSpPr>
            <a:spLocks noGrp="1"/>
          </p:cNvSpPr>
          <p:nvPr>
            <p:ph type="title"/>
          </p:nvPr>
        </p:nvSpPr>
        <p:spPr>
          <a:xfrm>
            <a:off x="774701" y="762000"/>
            <a:ext cx="2771672" cy="3230578"/>
          </a:xfrm>
        </p:spPr>
        <p:txBody>
          <a:bodyPr>
            <a:normAutofit/>
          </a:bodyPr>
          <a:lstStyle/>
          <a:p>
            <a:pPr algn="ctr"/>
            <a:r>
              <a:rPr lang="en-GB" sz="2700" b="1" dirty="0">
                <a:solidFill>
                  <a:srgbClr val="FFFFFF"/>
                </a:solidFill>
              </a:rPr>
              <a:t>QUESTION: What does this information tell us about our enquiry question: </a:t>
            </a:r>
            <a:r>
              <a:rPr lang="en-GB" sz="2700" b="1" i="1" dirty="0">
                <a:solidFill>
                  <a:srgbClr val="FFFFFF"/>
                </a:solidFill>
              </a:rPr>
              <a:t>When did the Normans complete their conquest?</a:t>
            </a:r>
          </a:p>
        </p:txBody>
      </p:sp>
      <p:sp>
        <p:nvSpPr>
          <p:cNvPr id="73" name="Rectangle 7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8443" y="445459"/>
            <a:ext cx="352214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96C257-0E03-4403-8855-A2B5832A4B27}"/>
              </a:ext>
            </a:extLst>
          </p:cNvPr>
          <p:cNvSpPr>
            <a:spLocks noGrp="1"/>
          </p:cNvSpPr>
          <p:nvPr>
            <p:ph idx="1"/>
          </p:nvPr>
        </p:nvSpPr>
        <p:spPr>
          <a:xfrm>
            <a:off x="8207792" y="445459"/>
            <a:ext cx="3579396" cy="6998329"/>
          </a:xfrm>
        </p:spPr>
        <p:txBody>
          <a:bodyPr anchor="ctr">
            <a:normAutofit/>
          </a:bodyPr>
          <a:lstStyle/>
          <a:p>
            <a:pPr algn="ctr" rtl="0" fontAlgn="base">
              <a:buFont typeface="Arial" panose="020B0604020202020204" pitchFamily="34" charset="0"/>
              <a:buChar char="•"/>
            </a:pPr>
            <a:r>
              <a:rPr lang="en-US" sz="1600" b="0" i="0" u="none" strike="noStrike" dirty="0">
                <a:effectLst/>
                <a:latin typeface="Calibri" panose="020F0502020204030204" pitchFamily="34" charset="0"/>
              </a:rPr>
              <a:t>Offa’s Dyke was built in the eighth century and was named after the Anglo-Saxon king of Mercia, Offa, who is thought to have ordered its construction.</a:t>
            </a:r>
            <a:r>
              <a:rPr lang="en-US" sz="1600" b="0" i="0" dirty="0">
                <a:effectLst/>
                <a:latin typeface="Calibri" panose="020F0502020204030204" pitchFamily="34" charset="0"/>
              </a:rPr>
              <a:t>​</a:t>
            </a:r>
            <a:endParaRPr lang="en-US" sz="1600" b="0" i="0" dirty="0">
              <a:effectLst/>
              <a:latin typeface="Arial" panose="020B0604020202020204" pitchFamily="34" charset="0"/>
            </a:endParaRPr>
          </a:p>
          <a:p>
            <a:pPr marL="0" indent="0" algn="ctr" rtl="0" fontAlgn="base">
              <a:buNone/>
            </a:pPr>
            <a:endParaRPr lang="en-US" sz="1600" b="0" i="0" dirty="0">
              <a:effectLst/>
              <a:latin typeface="Arial" panose="020B0604020202020204" pitchFamily="34" charset="0"/>
            </a:endParaRPr>
          </a:p>
          <a:p>
            <a:pPr algn="ctr" rtl="0" fontAlgn="base">
              <a:buFont typeface="Arial" panose="020B0604020202020204" pitchFamily="34" charset="0"/>
              <a:buChar char="•"/>
            </a:pPr>
            <a:r>
              <a:rPr lang="en-US" sz="1600" b="0" i="0" u="none" strike="noStrike" dirty="0">
                <a:effectLst/>
                <a:latin typeface="Calibri" panose="020F0502020204030204" pitchFamily="34" charset="0"/>
              </a:rPr>
              <a:t>The Normans built several castles in the areas shown under their control on the map. The area along the border between Wales and England became known as the Welsh Marches and had the densest concentration of motte and bailey castles of anywhere in the kingdom.</a:t>
            </a:r>
            <a:r>
              <a:rPr lang="en-US" sz="1600" b="0" i="0" dirty="0">
                <a:effectLst/>
                <a:latin typeface="Calibri" panose="020F0502020204030204" pitchFamily="34" charset="0"/>
              </a:rPr>
              <a:t>​</a:t>
            </a:r>
            <a:endParaRPr lang="en-US" sz="1600" b="0" i="0" dirty="0">
              <a:effectLst/>
              <a:latin typeface="Arial" panose="020B0604020202020204" pitchFamily="34" charset="0"/>
            </a:endParaRPr>
          </a:p>
          <a:p>
            <a:pPr marL="0" indent="0" algn="ctr" rtl="0" fontAlgn="base">
              <a:buNone/>
            </a:pPr>
            <a:endParaRPr lang="en-US" sz="1600" b="0" i="0" dirty="0">
              <a:effectLst/>
              <a:latin typeface="Arial" panose="020B0604020202020204" pitchFamily="34" charset="0"/>
            </a:endParaRPr>
          </a:p>
          <a:p>
            <a:pPr algn="ctr" rtl="0" fontAlgn="base">
              <a:buFont typeface="Arial" panose="020B0604020202020204" pitchFamily="34" charset="0"/>
              <a:buChar char="•"/>
            </a:pPr>
            <a:r>
              <a:rPr lang="en-US" sz="1600" b="0" i="0" u="none" strike="noStrike" dirty="0">
                <a:effectLst/>
                <a:latin typeface="Calibri" panose="020F0502020204030204" pitchFamily="34" charset="0"/>
              </a:rPr>
              <a:t>The Lords who ruled the Marcher earldoms had special powers granted to them, with more independence to rule over their land than other earls.</a:t>
            </a:r>
            <a:r>
              <a:rPr lang="en-US" sz="1600" b="0" i="0" dirty="0">
                <a:effectLst/>
                <a:latin typeface="Calibri" panose="020F0502020204030204" pitchFamily="34" charset="0"/>
              </a:rPr>
              <a:t>​</a:t>
            </a:r>
            <a:endParaRPr lang="en-US" sz="1600" b="0" i="0" dirty="0">
              <a:effectLst/>
              <a:latin typeface="Arial" panose="020B0604020202020204" pitchFamily="34" charset="0"/>
            </a:endParaRPr>
          </a:p>
          <a:p>
            <a:pPr marL="0" indent="0" rtl="0" fontAlgn="base">
              <a:buNone/>
            </a:pPr>
            <a:endParaRPr lang="en-US" sz="1400" b="0" i="0" dirty="0">
              <a:effectLst/>
              <a:latin typeface="Arial" panose="020B0604020202020204" pitchFamily="34" charset="0"/>
            </a:endParaRPr>
          </a:p>
          <a:p>
            <a:pPr marL="0" indent="0">
              <a:buNone/>
            </a:pPr>
            <a:endParaRPr lang="en-GB" sz="1400" dirty="0"/>
          </a:p>
        </p:txBody>
      </p:sp>
      <p:sp>
        <p:nvSpPr>
          <p:cNvPr id="75" name="Rectangle 74">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17136"/>
            <a:ext cx="3362146" cy="1890452"/>
          </a:xfrm>
          <a:prstGeom prst="rect">
            <a:avLst/>
          </a:prstGeom>
          <a:solidFill>
            <a:srgbClr val="47495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a:extLst>
              <a:ext uri="{FF2B5EF4-FFF2-40B4-BE49-F238E27FC236}">
                <a16:creationId xmlns:a16="http://schemas.microsoft.com/office/drawing/2014/main" id="{B89C96DB-B074-4AF4-B2DB-9C97B39F5E9D}"/>
              </a:ext>
            </a:extLst>
          </p:cNvPr>
          <p:cNvSpPr txBox="1"/>
          <p:nvPr/>
        </p:nvSpPr>
        <p:spPr>
          <a:xfrm>
            <a:off x="4136847" y="3262108"/>
            <a:ext cx="377376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 www.castlesfortsbattles.co.uk/south_wales/assets/norman_penetration_wales_1150.png</a:t>
            </a:r>
          </a:p>
        </p:txBody>
      </p:sp>
    </p:spTree>
    <p:extLst>
      <p:ext uri="{BB962C8B-B14F-4D97-AF65-F5344CB8AC3E}">
        <p14:creationId xmlns:p14="http://schemas.microsoft.com/office/powerpoint/2010/main" val="4101140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3D2CC85F14A243893281E68A6C4BF0" ma:contentTypeVersion="4" ma:contentTypeDescription="Create a new document." ma:contentTypeScope="" ma:versionID="f33d13cde32440f7af343a58900f2a9b">
  <xsd:schema xmlns:xsd="http://www.w3.org/2001/XMLSchema" xmlns:xs="http://www.w3.org/2001/XMLSchema" xmlns:p="http://schemas.microsoft.com/office/2006/metadata/properties" xmlns:ns2="cba4c7db-befa-42c9-bc96-90e3de3f888b" targetNamespace="http://schemas.microsoft.com/office/2006/metadata/properties" ma:root="true" ma:fieldsID="649dd72056d0c45d078a8a5828f5182d" ns2:_="">
    <xsd:import namespace="cba4c7db-befa-42c9-bc96-90e3de3f88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4c7db-befa-42c9-bc96-90e3de3f88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28676E-63BA-417F-8885-7D113E8906AB}">
  <ds:schemaRefs>
    <ds:schemaRef ds:uri="http://schemas.microsoft.com/sharepoint/v3/contenttype/forms"/>
  </ds:schemaRefs>
</ds:datastoreItem>
</file>

<file path=customXml/itemProps2.xml><?xml version="1.0" encoding="utf-8"?>
<ds:datastoreItem xmlns:ds="http://schemas.openxmlformats.org/officeDocument/2006/customXml" ds:itemID="{B3FE3CDE-3EC3-4567-9D46-561D85145C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a4c7db-befa-42c9-bc96-90e3de3f88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5F0DD7-EEDC-43B9-B868-C476023136C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147</TotalTime>
  <Words>2391</Words>
  <Application>Microsoft Office PowerPoint</Application>
  <PresentationFormat>Widescreen</PresentationFormat>
  <Paragraphs>161</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Constantia</vt:lpstr>
      <vt:lpstr>Corbel</vt:lpstr>
      <vt:lpstr>Segoe UI</vt:lpstr>
      <vt:lpstr>Office Theme</vt:lpstr>
      <vt:lpstr>1_Office Theme</vt:lpstr>
      <vt:lpstr>Do now: What’s the question?  Come up with THREE questions that match with a correct ‘answer’ below.</vt:lpstr>
      <vt:lpstr>Enquiry lesson 5:   When did the Normans complete their conquest?   </vt:lpstr>
      <vt:lpstr>The Norman Conquest: Beyond England</vt:lpstr>
      <vt:lpstr>Wales in 1066: Some context…</vt:lpstr>
      <vt:lpstr>Gruffydd ap Llywelyn</vt:lpstr>
      <vt:lpstr>Finding evidence for our enquiry: When did the Normans complete their conquest?</vt:lpstr>
      <vt:lpstr>PowerPoint Presentation</vt:lpstr>
      <vt:lpstr>How can learning about eleventh-century Wales help us to answer our enquiry question? </vt:lpstr>
      <vt:lpstr>QUESTION: What does this information tell us about our enquiry question: When did the Normans complete their conquest?</vt:lpstr>
      <vt:lpstr>Finding evidence for our enquiry: When did the Normans complete their conquest?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 Wales presentation</dc:title>
  <dc:creator>Holly Hiscox</dc:creator>
  <cp:lastModifiedBy>Melanie Jones</cp:lastModifiedBy>
  <cp:revision>5</cp:revision>
  <dcterms:created xsi:type="dcterms:W3CDTF">2020-12-22T13:00:46Z</dcterms:created>
  <dcterms:modified xsi:type="dcterms:W3CDTF">2022-05-06T16:56:17Z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0x010100E33D2CC85F14A243893281E68A6C4BF0</vt:lpwstr>
  </property>
</Properties>
</file>