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30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B590AE2-8180-6E7D-9EA4-C46749D0396A}" name="FoolProofs" initials="FP" userId="FoolProofs"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6247" autoAdjust="0"/>
  </p:normalViewPr>
  <p:slideViewPr>
    <p:cSldViewPr snapToGrid="0">
      <p:cViewPr varScale="1">
        <p:scale>
          <a:sx n="59" d="100"/>
          <a:sy n="59" d="100"/>
        </p:scale>
        <p:origin x="888" y="16"/>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C273B1-88A4-45D4-AB86-096CBDAC4D39}" type="datetimeFigureOut">
              <a:rPr lang="en-GB" smtClean="0"/>
              <a:t>11/05/2022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234E63-A6E6-467D-839F-B90B2CBDC525}" type="slidenum">
              <a:rPr lang="en-GB" smtClean="0"/>
              <a:t>‹#›</a:t>
            </a:fld>
            <a:endParaRPr lang="en-GB"/>
          </a:p>
        </p:txBody>
      </p:sp>
    </p:spTree>
    <p:extLst>
      <p:ext uri="{BB962C8B-B14F-4D97-AF65-F5344CB8AC3E}">
        <p14:creationId xmlns:p14="http://schemas.microsoft.com/office/powerpoint/2010/main" val="10292966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a:p>
            <a:endParaRPr lang="en-GB"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Image: www.teacherspayteachers.com/Browse/Search:food%20clipart/Price-Range/Free/Format/Microsoft-PowerPoint</a:t>
            </a:r>
          </a:p>
          <a:p>
            <a:endParaRPr lang="en-GB" dirty="0"/>
          </a:p>
        </p:txBody>
      </p:sp>
      <p:sp>
        <p:nvSpPr>
          <p:cNvPr id="4" name="Slide Number Placeholder 3"/>
          <p:cNvSpPr>
            <a:spLocks noGrp="1"/>
          </p:cNvSpPr>
          <p:nvPr>
            <p:ph type="sldNum" sz="quarter" idx="10"/>
          </p:nvPr>
        </p:nvSpPr>
        <p:spPr/>
        <p:txBody>
          <a:bodyPr/>
          <a:lstStyle/>
          <a:p>
            <a:fld id="{22DCE65F-4E9E-470B-9047-767B5A850B4F}" type="slidenum">
              <a:rPr lang="en-GB" smtClean="0"/>
              <a:t>1</a:t>
            </a:fld>
            <a:endParaRPr lang="en-GB"/>
          </a:p>
        </p:txBody>
      </p:sp>
    </p:spTree>
    <p:extLst>
      <p:ext uri="{BB962C8B-B14F-4D97-AF65-F5344CB8AC3E}">
        <p14:creationId xmlns:p14="http://schemas.microsoft.com/office/powerpoint/2010/main" val="3413161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0715D-0DD0-4C8C-9E5E-894B2947B0F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6CCFB4C-06CB-477A-BC32-1818471906E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8F05CCA-3483-4C28-8DDF-D4F973247FED}"/>
              </a:ext>
            </a:extLst>
          </p:cNvPr>
          <p:cNvSpPr>
            <a:spLocks noGrp="1"/>
          </p:cNvSpPr>
          <p:nvPr>
            <p:ph type="dt" sz="half" idx="10"/>
          </p:nvPr>
        </p:nvSpPr>
        <p:spPr/>
        <p:txBody>
          <a:bodyPr/>
          <a:lstStyle/>
          <a:p>
            <a:fld id="{4F54E7EC-690C-4D5C-BB67-7D07D48B967F}" type="datetimeFigureOut">
              <a:rPr lang="en-GB" smtClean="0"/>
              <a:t>11/05/2022</a:t>
            </a:fld>
            <a:endParaRPr lang="en-GB"/>
          </a:p>
        </p:txBody>
      </p:sp>
      <p:sp>
        <p:nvSpPr>
          <p:cNvPr id="5" name="Footer Placeholder 4">
            <a:extLst>
              <a:ext uri="{FF2B5EF4-FFF2-40B4-BE49-F238E27FC236}">
                <a16:creationId xmlns:a16="http://schemas.microsoft.com/office/drawing/2014/main" id="{DF999C5C-DF34-4FA4-877F-195B1886EF5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2FCB639-80B2-46A0-9A19-3E2B03FC0401}"/>
              </a:ext>
            </a:extLst>
          </p:cNvPr>
          <p:cNvSpPr>
            <a:spLocks noGrp="1"/>
          </p:cNvSpPr>
          <p:nvPr>
            <p:ph type="sldNum" sz="quarter" idx="12"/>
          </p:nvPr>
        </p:nvSpPr>
        <p:spPr/>
        <p:txBody>
          <a:bodyPr/>
          <a:lstStyle/>
          <a:p>
            <a:fld id="{68DB154B-8E21-450D-A86A-CA4F7D97FEEF}" type="slidenum">
              <a:rPr lang="en-GB" smtClean="0"/>
              <a:t>‹#›</a:t>
            </a:fld>
            <a:endParaRPr lang="en-GB"/>
          </a:p>
        </p:txBody>
      </p:sp>
    </p:spTree>
    <p:extLst>
      <p:ext uri="{BB962C8B-B14F-4D97-AF65-F5344CB8AC3E}">
        <p14:creationId xmlns:p14="http://schemas.microsoft.com/office/powerpoint/2010/main" val="2498060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B91360-6325-4986-B803-8D5FAC2DA6C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6D2588F-3F07-4271-9276-47EA4007685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4D01213-584F-4CB1-A769-ADFC820BF4E9}"/>
              </a:ext>
            </a:extLst>
          </p:cNvPr>
          <p:cNvSpPr>
            <a:spLocks noGrp="1"/>
          </p:cNvSpPr>
          <p:nvPr>
            <p:ph type="dt" sz="half" idx="10"/>
          </p:nvPr>
        </p:nvSpPr>
        <p:spPr/>
        <p:txBody>
          <a:bodyPr/>
          <a:lstStyle/>
          <a:p>
            <a:fld id="{4F54E7EC-690C-4D5C-BB67-7D07D48B967F}" type="datetimeFigureOut">
              <a:rPr lang="en-GB" smtClean="0"/>
              <a:t>11/05/2022</a:t>
            </a:fld>
            <a:endParaRPr lang="en-GB"/>
          </a:p>
        </p:txBody>
      </p:sp>
      <p:sp>
        <p:nvSpPr>
          <p:cNvPr id="5" name="Footer Placeholder 4">
            <a:extLst>
              <a:ext uri="{FF2B5EF4-FFF2-40B4-BE49-F238E27FC236}">
                <a16:creationId xmlns:a16="http://schemas.microsoft.com/office/drawing/2014/main" id="{A1213518-43F0-49D0-9264-F334300DDE1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4267629-B94E-4DDF-8360-D1488F078F04}"/>
              </a:ext>
            </a:extLst>
          </p:cNvPr>
          <p:cNvSpPr>
            <a:spLocks noGrp="1"/>
          </p:cNvSpPr>
          <p:nvPr>
            <p:ph type="sldNum" sz="quarter" idx="12"/>
          </p:nvPr>
        </p:nvSpPr>
        <p:spPr/>
        <p:txBody>
          <a:bodyPr/>
          <a:lstStyle/>
          <a:p>
            <a:fld id="{68DB154B-8E21-450D-A86A-CA4F7D97FEEF}" type="slidenum">
              <a:rPr lang="en-GB" smtClean="0"/>
              <a:t>‹#›</a:t>
            </a:fld>
            <a:endParaRPr lang="en-GB"/>
          </a:p>
        </p:txBody>
      </p:sp>
    </p:spTree>
    <p:extLst>
      <p:ext uri="{BB962C8B-B14F-4D97-AF65-F5344CB8AC3E}">
        <p14:creationId xmlns:p14="http://schemas.microsoft.com/office/powerpoint/2010/main" val="1260842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00BE253-1709-45CD-97B0-D9B48A78628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FDA435B-A9F9-4D6E-AA0C-B6162935845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92FEF68-1C7D-44A5-AB25-2CA7D9642212}"/>
              </a:ext>
            </a:extLst>
          </p:cNvPr>
          <p:cNvSpPr>
            <a:spLocks noGrp="1"/>
          </p:cNvSpPr>
          <p:nvPr>
            <p:ph type="dt" sz="half" idx="10"/>
          </p:nvPr>
        </p:nvSpPr>
        <p:spPr/>
        <p:txBody>
          <a:bodyPr/>
          <a:lstStyle/>
          <a:p>
            <a:fld id="{4F54E7EC-690C-4D5C-BB67-7D07D48B967F}" type="datetimeFigureOut">
              <a:rPr lang="en-GB" smtClean="0"/>
              <a:t>11/05/2022</a:t>
            </a:fld>
            <a:endParaRPr lang="en-GB"/>
          </a:p>
        </p:txBody>
      </p:sp>
      <p:sp>
        <p:nvSpPr>
          <p:cNvPr id="5" name="Footer Placeholder 4">
            <a:extLst>
              <a:ext uri="{FF2B5EF4-FFF2-40B4-BE49-F238E27FC236}">
                <a16:creationId xmlns:a16="http://schemas.microsoft.com/office/drawing/2014/main" id="{19BA0BB8-E3E3-41CA-B389-C74F86C2C5F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54AC9AF-C7DE-497A-AAD3-7E5F1DF712AF}"/>
              </a:ext>
            </a:extLst>
          </p:cNvPr>
          <p:cNvSpPr>
            <a:spLocks noGrp="1"/>
          </p:cNvSpPr>
          <p:nvPr>
            <p:ph type="sldNum" sz="quarter" idx="12"/>
          </p:nvPr>
        </p:nvSpPr>
        <p:spPr/>
        <p:txBody>
          <a:bodyPr/>
          <a:lstStyle/>
          <a:p>
            <a:fld id="{68DB154B-8E21-450D-A86A-CA4F7D97FEEF}" type="slidenum">
              <a:rPr lang="en-GB" smtClean="0"/>
              <a:t>‹#›</a:t>
            </a:fld>
            <a:endParaRPr lang="en-GB"/>
          </a:p>
        </p:txBody>
      </p:sp>
    </p:spTree>
    <p:extLst>
      <p:ext uri="{BB962C8B-B14F-4D97-AF65-F5344CB8AC3E}">
        <p14:creationId xmlns:p14="http://schemas.microsoft.com/office/powerpoint/2010/main" val="1401057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FDE6E-1094-438D-9D1B-E1F611E83A2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F597509-EB65-4CBC-914B-C7F2BFF452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662C879-3DD3-4F43-84A0-DC33601A3DD0}"/>
              </a:ext>
            </a:extLst>
          </p:cNvPr>
          <p:cNvSpPr>
            <a:spLocks noGrp="1"/>
          </p:cNvSpPr>
          <p:nvPr>
            <p:ph type="dt" sz="half" idx="10"/>
          </p:nvPr>
        </p:nvSpPr>
        <p:spPr/>
        <p:txBody>
          <a:bodyPr/>
          <a:lstStyle/>
          <a:p>
            <a:fld id="{4F54E7EC-690C-4D5C-BB67-7D07D48B967F}" type="datetimeFigureOut">
              <a:rPr lang="en-GB" smtClean="0"/>
              <a:t>11/05/2022</a:t>
            </a:fld>
            <a:endParaRPr lang="en-GB"/>
          </a:p>
        </p:txBody>
      </p:sp>
      <p:sp>
        <p:nvSpPr>
          <p:cNvPr id="5" name="Footer Placeholder 4">
            <a:extLst>
              <a:ext uri="{FF2B5EF4-FFF2-40B4-BE49-F238E27FC236}">
                <a16:creationId xmlns:a16="http://schemas.microsoft.com/office/drawing/2014/main" id="{EADC2877-E3C5-4FD5-B25D-41827176D4C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5DC2C9E-3B53-4B92-BFE1-3780BCB5AC1D}"/>
              </a:ext>
            </a:extLst>
          </p:cNvPr>
          <p:cNvSpPr>
            <a:spLocks noGrp="1"/>
          </p:cNvSpPr>
          <p:nvPr>
            <p:ph type="sldNum" sz="quarter" idx="12"/>
          </p:nvPr>
        </p:nvSpPr>
        <p:spPr/>
        <p:txBody>
          <a:bodyPr/>
          <a:lstStyle/>
          <a:p>
            <a:fld id="{68DB154B-8E21-450D-A86A-CA4F7D97FEEF}" type="slidenum">
              <a:rPr lang="en-GB" smtClean="0"/>
              <a:t>‹#›</a:t>
            </a:fld>
            <a:endParaRPr lang="en-GB"/>
          </a:p>
        </p:txBody>
      </p:sp>
    </p:spTree>
    <p:extLst>
      <p:ext uri="{BB962C8B-B14F-4D97-AF65-F5344CB8AC3E}">
        <p14:creationId xmlns:p14="http://schemas.microsoft.com/office/powerpoint/2010/main" val="3239067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E5DCBA-279E-44E8-93CD-3AF551B0475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13E23BC-8D24-4075-9CCC-2F829D6479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838164-CB6E-4784-B13B-A19ECD4CF62B}"/>
              </a:ext>
            </a:extLst>
          </p:cNvPr>
          <p:cNvSpPr>
            <a:spLocks noGrp="1"/>
          </p:cNvSpPr>
          <p:nvPr>
            <p:ph type="dt" sz="half" idx="10"/>
          </p:nvPr>
        </p:nvSpPr>
        <p:spPr/>
        <p:txBody>
          <a:bodyPr/>
          <a:lstStyle/>
          <a:p>
            <a:fld id="{4F54E7EC-690C-4D5C-BB67-7D07D48B967F}" type="datetimeFigureOut">
              <a:rPr lang="en-GB" smtClean="0"/>
              <a:t>11/05/2022</a:t>
            </a:fld>
            <a:endParaRPr lang="en-GB"/>
          </a:p>
        </p:txBody>
      </p:sp>
      <p:sp>
        <p:nvSpPr>
          <p:cNvPr id="5" name="Footer Placeholder 4">
            <a:extLst>
              <a:ext uri="{FF2B5EF4-FFF2-40B4-BE49-F238E27FC236}">
                <a16:creationId xmlns:a16="http://schemas.microsoft.com/office/drawing/2014/main" id="{038708ED-E03D-4EDA-8AE6-D9F5C296857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38FAAFF-7A3E-42A2-B944-14242B26CB7A}"/>
              </a:ext>
            </a:extLst>
          </p:cNvPr>
          <p:cNvSpPr>
            <a:spLocks noGrp="1"/>
          </p:cNvSpPr>
          <p:nvPr>
            <p:ph type="sldNum" sz="quarter" idx="12"/>
          </p:nvPr>
        </p:nvSpPr>
        <p:spPr/>
        <p:txBody>
          <a:bodyPr/>
          <a:lstStyle/>
          <a:p>
            <a:fld id="{68DB154B-8E21-450D-A86A-CA4F7D97FEEF}" type="slidenum">
              <a:rPr lang="en-GB" smtClean="0"/>
              <a:t>‹#›</a:t>
            </a:fld>
            <a:endParaRPr lang="en-GB"/>
          </a:p>
        </p:txBody>
      </p:sp>
    </p:spTree>
    <p:extLst>
      <p:ext uri="{BB962C8B-B14F-4D97-AF65-F5344CB8AC3E}">
        <p14:creationId xmlns:p14="http://schemas.microsoft.com/office/powerpoint/2010/main" val="2119382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EE89D-2F7F-4226-BC6C-D5B1306C883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7E5453B-A5E8-4F6F-A3EA-0BE6BDE4078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39D3103-1804-493C-A8B7-A949168110E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A82212F-4735-419F-A74E-AA1B3806590A}"/>
              </a:ext>
            </a:extLst>
          </p:cNvPr>
          <p:cNvSpPr>
            <a:spLocks noGrp="1"/>
          </p:cNvSpPr>
          <p:nvPr>
            <p:ph type="dt" sz="half" idx="10"/>
          </p:nvPr>
        </p:nvSpPr>
        <p:spPr/>
        <p:txBody>
          <a:bodyPr/>
          <a:lstStyle/>
          <a:p>
            <a:fld id="{4F54E7EC-690C-4D5C-BB67-7D07D48B967F}" type="datetimeFigureOut">
              <a:rPr lang="en-GB" smtClean="0"/>
              <a:t>11/05/2022</a:t>
            </a:fld>
            <a:endParaRPr lang="en-GB"/>
          </a:p>
        </p:txBody>
      </p:sp>
      <p:sp>
        <p:nvSpPr>
          <p:cNvPr id="6" name="Footer Placeholder 5">
            <a:extLst>
              <a:ext uri="{FF2B5EF4-FFF2-40B4-BE49-F238E27FC236}">
                <a16:creationId xmlns:a16="http://schemas.microsoft.com/office/drawing/2014/main" id="{4F6D66D8-D99C-443F-BE04-C0AB5E4DA5E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06447E8-A95C-4C3C-A394-CEEDC0D593A6}"/>
              </a:ext>
            </a:extLst>
          </p:cNvPr>
          <p:cNvSpPr>
            <a:spLocks noGrp="1"/>
          </p:cNvSpPr>
          <p:nvPr>
            <p:ph type="sldNum" sz="quarter" idx="12"/>
          </p:nvPr>
        </p:nvSpPr>
        <p:spPr/>
        <p:txBody>
          <a:bodyPr/>
          <a:lstStyle/>
          <a:p>
            <a:fld id="{68DB154B-8E21-450D-A86A-CA4F7D97FEEF}" type="slidenum">
              <a:rPr lang="en-GB" smtClean="0"/>
              <a:t>‹#›</a:t>
            </a:fld>
            <a:endParaRPr lang="en-GB"/>
          </a:p>
        </p:txBody>
      </p:sp>
    </p:spTree>
    <p:extLst>
      <p:ext uri="{BB962C8B-B14F-4D97-AF65-F5344CB8AC3E}">
        <p14:creationId xmlns:p14="http://schemas.microsoft.com/office/powerpoint/2010/main" val="406665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1F5D9-5D16-457F-97CA-1EF64E18FE8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EE4DD9F-A268-4A45-8088-7108B53E24E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862375A-ECF1-4B8A-8476-6846EC12DEB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6F43AE9-74D2-4BE8-B85C-88A554D39AA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FD53408-3AF5-4F52-A488-B9EC2A5F2EF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E7BD92A-4E6B-4F1A-9AD7-BE5251B71FC1}"/>
              </a:ext>
            </a:extLst>
          </p:cNvPr>
          <p:cNvSpPr>
            <a:spLocks noGrp="1"/>
          </p:cNvSpPr>
          <p:nvPr>
            <p:ph type="dt" sz="half" idx="10"/>
          </p:nvPr>
        </p:nvSpPr>
        <p:spPr/>
        <p:txBody>
          <a:bodyPr/>
          <a:lstStyle/>
          <a:p>
            <a:fld id="{4F54E7EC-690C-4D5C-BB67-7D07D48B967F}" type="datetimeFigureOut">
              <a:rPr lang="en-GB" smtClean="0"/>
              <a:t>11/05/2022</a:t>
            </a:fld>
            <a:endParaRPr lang="en-GB"/>
          </a:p>
        </p:txBody>
      </p:sp>
      <p:sp>
        <p:nvSpPr>
          <p:cNvPr id="8" name="Footer Placeholder 7">
            <a:extLst>
              <a:ext uri="{FF2B5EF4-FFF2-40B4-BE49-F238E27FC236}">
                <a16:creationId xmlns:a16="http://schemas.microsoft.com/office/drawing/2014/main" id="{688BD973-AAB8-4B72-B130-A7C4FEC89FA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C37F538-A4E8-4EC8-AD75-8639511256FE}"/>
              </a:ext>
            </a:extLst>
          </p:cNvPr>
          <p:cNvSpPr>
            <a:spLocks noGrp="1"/>
          </p:cNvSpPr>
          <p:nvPr>
            <p:ph type="sldNum" sz="quarter" idx="12"/>
          </p:nvPr>
        </p:nvSpPr>
        <p:spPr/>
        <p:txBody>
          <a:bodyPr/>
          <a:lstStyle/>
          <a:p>
            <a:fld id="{68DB154B-8E21-450D-A86A-CA4F7D97FEEF}" type="slidenum">
              <a:rPr lang="en-GB" smtClean="0"/>
              <a:t>‹#›</a:t>
            </a:fld>
            <a:endParaRPr lang="en-GB"/>
          </a:p>
        </p:txBody>
      </p:sp>
    </p:spTree>
    <p:extLst>
      <p:ext uri="{BB962C8B-B14F-4D97-AF65-F5344CB8AC3E}">
        <p14:creationId xmlns:p14="http://schemas.microsoft.com/office/powerpoint/2010/main" val="4073984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EA08F-C88D-4027-BEDA-CCB0AB85E7C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D4B8F5C-9D88-464E-BC66-5F6B0697A87F}"/>
              </a:ext>
            </a:extLst>
          </p:cNvPr>
          <p:cNvSpPr>
            <a:spLocks noGrp="1"/>
          </p:cNvSpPr>
          <p:nvPr>
            <p:ph type="dt" sz="half" idx="10"/>
          </p:nvPr>
        </p:nvSpPr>
        <p:spPr/>
        <p:txBody>
          <a:bodyPr/>
          <a:lstStyle/>
          <a:p>
            <a:fld id="{4F54E7EC-690C-4D5C-BB67-7D07D48B967F}" type="datetimeFigureOut">
              <a:rPr lang="en-GB" smtClean="0"/>
              <a:t>11/05/2022</a:t>
            </a:fld>
            <a:endParaRPr lang="en-GB"/>
          </a:p>
        </p:txBody>
      </p:sp>
      <p:sp>
        <p:nvSpPr>
          <p:cNvPr id="4" name="Footer Placeholder 3">
            <a:extLst>
              <a:ext uri="{FF2B5EF4-FFF2-40B4-BE49-F238E27FC236}">
                <a16:creationId xmlns:a16="http://schemas.microsoft.com/office/drawing/2014/main" id="{38CB418A-AD14-4537-A640-AC1C2C117CD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4D3ED4A-B371-4A16-A054-4F1EE2772784}"/>
              </a:ext>
            </a:extLst>
          </p:cNvPr>
          <p:cNvSpPr>
            <a:spLocks noGrp="1"/>
          </p:cNvSpPr>
          <p:nvPr>
            <p:ph type="sldNum" sz="quarter" idx="12"/>
          </p:nvPr>
        </p:nvSpPr>
        <p:spPr/>
        <p:txBody>
          <a:bodyPr/>
          <a:lstStyle/>
          <a:p>
            <a:fld id="{68DB154B-8E21-450D-A86A-CA4F7D97FEEF}" type="slidenum">
              <a:rPr lang="en-GB" smtClean="0"/>
              <a:t>‹#›</a:t>
            </a:fld>
            <a:endParaRPr lang="en-GB"/>
          </a:p>
        </p:txBody>
      </p:sp>
    </p:spTree>
    <p:extLst>
      <p:ext uri="{BB962C8B-B14F-4D97-AF65-F5344CB8AC3E}">
        <p14:creationId xmlns:p14="http://schemas.microsoft.com/office/powerpoint/2010/main" val="11665118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EC29738-9E6B-406F-A4E4-A5EB00DAEA45}"/>
              </a:ext>
            </a:extLst>
          </p:cNvPr>
          <p:cNvSpPr>
            <a:spLocks noGrp="1"/>
          </p:cNvSpPr>
          <p:nvPr>
            <p:ph type="dt" sz="half" idx="10"/>
          </p:nvPr>
        </p:nvSpPr>
        <p:spPr/>
        <p:txBody>
          <a:bodyPr/>
          <a:lstStyle/>
          <a:p>
            <a:fld id="{4F54E7EC-690C-4D5C-BB67-7D07D48B967F}" type="datetimeFigureOut">
              <a:rPr lang="en-GB" smtClean="0"/>
              <a:t>11/05/2022</a:t>
            </a:fld>
            <a:endParaRPr lang="en-GB"/>
          </a:p>
        </p:txBody>
      </p:sp>
      <p:sp>
        <p:nvSpPr>
          <p:cNvPr id="3" name="Footer Placeholder 2">
            <a:extLst>
              <a:ext uri="{FF2B5EF4-FFF2-40B4-BE49-F238E27FC236}">
                <a16:creationId xmlns:a16="http://schemas.microsoft.com/office/drawing/2014/main" id="{91C9D270-8CD7-426E-9E9F-CA7310B71D5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68F77E2-7525-4431-92AF-C87D8B41C36E}"/>
              </a:ext>
            </a:extLst>
          </p:cNvPr>
          <p:cNvSpPr>
            <a:spLocks noGrp="1"/>
          </p:cNvSpPr>
          <p:nvPr>
            <p:ph type="sldNum" sz="quarter" idx="12"/>
          </p:nvPr>
        </p:nvSpPr>
        <p:spPr/>
        <p:txBody>
          <a:bodyPr/>
          <a:lstStyle/>
          <a:p>
            <a:fld id="{68DB154B-8E21-450D-A86A-CA4F7D97FEEF}" type="slidenum">
              <a:rPr lang="en-GB" smtClean="0"/>
              <a:t>‹#›</a:t>
            </a:fld>
            <a:endParaRPr lang="en-GB"/>
          </a:p>
        </p:txBody>
      </p:sp>
    </p:spTree>
    <p:extLst>
      <p:ext uri="{BB962C8B-B14F-4D97-AF65-F5344CB8AC3E}">
        <p14:creationId xmlns:p14="http://schemas.microsoft.com/office/powerpoint/2010/main" val="278078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4BB70-6CD9-42CB-B382-1EF56C5B36A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1A0FBF9-AC0F-4937-9382-B79AA03A13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38ACC19-905D-485B-92D0-2263B3A4E6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D59C7A9-187C-43A1-A4A3-C5D68762B9D9}"/>
              </a:ext>
            </a:extLst>
          </p:cNvPr>
          <p:cNvSpPr>
            <a:spLocks noGrp="1"/>
          </p:cNvSpPr>
          <p:nvPr>
            <p:ph type="dt" sz="half" idx="10"/>
          </p:nvPr>
        </p:nvSpPr>
        <p:spPr/>
        <p:txBody>
          <a:bodyPr/>
          <a:lstStyle/>
          <a:p>
            <a:fld id="{4F54E7EC-690C-4D5C-BB67-7D07D48B967F}" type="datetimeFigureOut">
              <a:rPr lang="en-GB" smtClean="0"/>
              <a:t>11/05/2022</a:t>
            </a:fld>
            <a:endParaRPr lang="en-GB"/>
          </a:p>
        </p:txBody>
      </p:sp>
      <p:sp>
        <p:nvSpPr>
          <p:cNvPr id="6" name="Footer Placeholder 5">
            <a:extLst>
              <a:ext uri="{FF2B5EF4-FFF2-40B4-BE49-F238E27FC236}">
                <a16:creationId xmlns:a16="http://schemas.microsoft.com/office/drawing/2014/main" id="{FB106336-E3D4-4A3A-913B-C556BA19D50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876878D-2E0B-4644-B64A-9A9FFFC493F1}"/>
              </a:ext>
            </a:extLst>
          </p:cNvPr>
          <p:cNvSpPr>
            <a:spLocks noGrp="1"/>
          </p:cNvSpPr>
          <p:nvPr>
            <p:ph type="sldNum" sz="quarter" idx="12"/>
          </p:nvPr>
        </p:nvSpPr>
        <p:spPr/>
        <p:txBody>
          <a:bodyPr/>
          <a:lstStyle/>
          <a:p>
            <a:fld id="{68DB154B-8E21-450D-A86A-CA4F7D97FEEF}" type="slidenum">
              <a:rPr lang="en-GB" smtClean="0"/>
              <a:t>‹#›</a:t>
            </a:fld>
            <a:endParaRPr lang="en-GB"/>
          </a:p>
        </p:txBody>
      </p:sp>
    </p:spTree>
    <p:extLst>
      <p:ext uri="{BB962C8B-B14F-4D97-AF65-F5344CB8AC3E}">
        <p14:creationId xmlns:p14="http://schemas.microsoft.com/office/powerpoint/2010/main" val="4232938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916D4-37FB-40BB-82F4-89A946D4B0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FB5ACA7-4175-4FF8-8C73-742F524B21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8351B83-AD13-4C87-81EA-6FB3A6B753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D6F022D-8FEB-426B-9309-6385DB22B088}"/>
              </a:ext>
            </a:extLst>
          </p:cNvPr>
          <p:cNvSpPr>
            <a:spLocks noGrp="1"/>
          </p:cNvSpPr>
          <p:nvPr>
            <p:ph type="dt" sz="half" idx="10"/>
          </p:nvPr>
        </p:nvSpPr>
        <p:spPr/>
        <p:txBody>
          <a:bodyPr/>
          <a:lstStyle/>
          <a:p>
            <a:fld id="{4F54E7EC-690C-4D5C-BB67-7D07D48B967F}" type="datetimeFigureOut">
              <a:rPr lang="en-GB" smtClean="0"/>
              <a:t>11/05/2022</a:t>
            </a:fld>
            <a:endParaRPr lang="en-GB"/>
          </a:p>
        </p:txBody>
      </p:sp>
      <p:sp>
        <p:nvSpPr>
          <p:cNvPr id="6" name="Footer Placeholder 5">
            <a:extLst>
              <a:ext uri="{FF2B5EF4-FFF2-40B4-BE49-F238E27FC236}">
                <a16:creationId xmlns:a16="http://schemas.microsoft.com/office/drawing/2014/main" id="{72C36A3F-E50E-42B9-ADF6-C47CA40CD84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E58686D-52E8-4BB0-87EE-186D6F8F36D1}"/>
              </a:ext>
            </a:extLst>
          </p:cNvPr>
          <p:cNvSpPr>
            <a:spLocks noGrp="1"/>
          </p:cNvSpPr>
          <p:nvPr>
            <p:ph type="sldNum" sz="quarter" idx="12"/>
          </p:nvPr>
        </p:nvSpPr>
        <p:spPr/>
        <p:txBody>
          <a:bodyPr/>
          <a:lstStyle/>
          <a:p>
            <a:fld id="{68DB154B-8E21-450D-A86A-CA4F7D97FEEF}" type="slidenum">
              <a:rPr lang="en-GB" smtClean="0"/>
              <a:t>‹#›</a:t>
            </a:fld>
            <a:endParaRPr lang="en-GB"/>
          </a:p>
        </p:txBody>
      </p:sp>
    </p:spTree>
    <p:extLst>
      <p:ext uri="{BB962C8B-B14F-4D97-AF65-F5344CB8AC3E}">
        <p14:creationId xmlns:p14="http://schemas.microsoft.com/office/powerpoint/2010/main" val="3619762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C3F32DA-7C0A-4CBB-8790-9B8FE5DEC8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A7C892B-CD72-4508-9E5D-CA4A45E711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50FE5F9-768A-48FA-B755-1A607B67BB9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54E7EC-690C-4D5C-BB67-7D07D48B967F}" type="datetimeFigureOut">
              <a:rPr lang="en-GB" smtClean="0"/>
              <a:t>11/05/2022</a:t>
            </a:fld>
            <a:endParaRPr lang="en-GB"/>
          </a:p>
        </p:txBody>
      </p:sp>
      <p:sp>
        <p:nvSpPr>
          <p:cNvPr id="5" name="Footer Placeholder 4">
            <a:extLst>
              <a:ext uri="{FF2B5EF4-FFF2-40B4-BE49-F238E27FC236}">
                <a16:creationId xmlns:a16="http://schemas.microsoft.com/office/drawing/2014/main" id="{8A32D2DC-F57A-4B27-978F-5C0266593A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D22A7EC-CF15-4D62-ACD2-FD9DB4248E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DB154B-8E21-450D-A86A-CA4F7D97FEEF}" type="slidenum">
              <a:rPr lang="en-GB" smtClean="0"/>
              <a:t>‹#›</a:t>
            </a:fld>
            <a:endParaRPr lang="en-GB"/>
          </a:p>
        </p:txBody>
      </p:sp>
    </p:spTree>
    <p:extLst>
      <p:ext uri="{BB962C8B-B14F-4D97-AF65-F5344CB8AC3E}">
        <p14:creationId xmlns:p14="http://schemas.microsoft.com/office/powerpoint/2010/main" val="42270022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ular Callout 5"/>
          <p:cNvSpPr/>
          <p:nvPr/>
        </p:nvSpPr>
        <p:spPr>
          <a:xfrm>
            <a:off x="2260601" y="0"/>
            <a:ext cx="9931399" cy="4095483"/>
          </a:xfrm>
          <a:prstGeom prst="wedgeRectCallout">
            <a:avLst>
              <a:gd name="adj1" fmla="val -53001"/>
              <a:gd name="adj2" fmla="val 80110"/>
            </a:avLst>
          </a:prstGeom>
          <a:solidFill>
            <a:srgbClr val="F7F7C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2260601" y="1"/>
            <a:ext cx="9931400" cy="3985706"/>
          </a:xfrm>
          <a:prstGeom prst="rect">
            <a:avLst/>
          </a:prstGeom>
          <a:noFill/>
        </p:spPr>
        <p:txBody>
          <a:bodyPr wrap="square" rtlCol="0">
            <a:spAutoFit/>
          </a:bodyPr>
          <a:lstStyle/>
          <a:p>
            <a:pPr algn="ctr"/>
            <a:r>
              <a:rPr lang="en-GB" sz="2300" b="1" dirty="0">
                <a:latin typeface="+mj-lt"/>
              </a:rPr>
              <a:t>Professor N. </a:t>
            </a:r>
            <a:r>
              <a:rPr lang="en-GB" sz="2300" b="1" dirty="0" err="1">
                <a:latin typeface="+mj-lt"/>
              </a:rPr>
              <a:t>Orman</a:t>
            </a:r>
            <a:r>
              <a:rPr lang="en-GB" sz="2300" b="1" dirty="0">
                <a:latin typeface="+mj-lt"/>
              </a:rPr>
              <a:t> answers</a:t>
            </a:r>
            <a:r>
              <a:rPr lang="en-GB" sz="2300" dirty="0">
                <a:latin typeface="+mj-lt"/>
              </a:rPr>
              <a:t>: ‘William of Normandy won a decisive victory at Hastings in October 1066. At the moment at which Harold Godwinson was slain, it was clear that the English army were defeated. William, as victor on the battlefield, had succeeded in his aim of conquering the country. His prize was the crown of England, a country that he would rule securely until his death in 1087. Although there were occasional challenges to William’s rule, he managed to deal with them comfortably, and his legitimacy to rule was widely accepted. While there were some replacements to those in charge of the major earldoms and in key religious posts, most ordinary English men and women would have noticed little change in their everyday lives, despite being conquered by the Normans, and accepted the change of rule peacefully.’</a:t>
            </a:r>
            <a:endParaRPr lang="en-GB" sz="2300" b="1" dirty="0">
              <a:latin typeface="+mj-lt"/>
            </a:endParaRPr>
          </a:p>
        </p:txBody>
      </p:sp>
      <p:sp>
        <p:nvSpPr>
          <p:cNvPr id="8" name="TextBox 7"/>
          <p:cNvSpPr txBox="1"/>
          <p:nvPr/>
        </p:nvSpPr>
        <p:spPr>
          <a:xfrm>
            <a:off x="4748801" y="4790539"/>
            <a:ext cx="7315200" cy="1600438"/>
          </a:xfrm>
          <a:prstGeom prst="rect">
            <a:avLst/>
          </a:prstGeom>
          <a:noFill/>
          <a:ln>
            <a:solidFill>
              <a:schemeClr val="tx1"/>
            </a:solidFill>
          </a:ln>
        </p:spPr>
        <p:txBody>
          <a:bodyPr wrap="square" rtlCol="0">
            <a:spAutoFit/>
          </a:bodyPr>
          <a:lstStyle/>
          <a:p>
            <a:pPr algn="ctr"/>
            <a:r>
              <a:rPr lang="en-GB" sz="2400" b="1" i="1" dirty="0">
                <a:latin typeface="+mj-lt"/>
              </a:rPr>
              <a:t>When did the Normans complete their conquest?</a:t>
            </a:r>
          </a:p>
          <a:p>
            <a:pPr algn="ctr"/>
            <a:endParaRPr lang="en-GB" sz="2000" dirty="0">
              <a:latin typeface="+mj-lt"/>
            </a:endParaRPr>
          </a:p>
          <a:p>
            <a:pPr algn="ctr"/>
            <a:r>
              <a:rPr lang="en-GB" dirty="0">
                <a:latin typeface="+mj-lt"/>
              </a:rPr>
              <a:t>Based on our work over the course of the enquiry, do you agree with the assessment above? Your task is to write a reply to Professor N. </a:t>
            </a:r>
            <a:r>
              <a:rPr lang="en-GB" dirty="0" err="1">
                <a:latin typeface="+mj-lt"/>
              </a:rPr>
              <a:t>Orman</a:t>
            </a:r>
            <a:r>
              <a:rPr lang="en-GB" dirty="0">
                <a:latin typeface="+mj-lt"/>
              </a:rPr>
              <a:t>, explaining your viewpoint</a:t>
            </a:r>
            <a:r>
              <a:rPr lang="en-GB">
                <a:latin typeface="+mj-lt"/>
              </a:rPr>
              <a:t>. </a:t>
            </a:r>
            <a:endParaRPr lang="en-GB" dirty="0">
              <a:latin typeface="+mj-lt"/>
            </a:endParaRPr>
          </a:p>
        </p:txBody>
      </p:sp>
      <p:sp>
        <p:nvSpPr>
          <p:cNvPr id="9" name="TextBox 8"/>
          <p:cNvSpPr txBox="1"/>
          <p:nvPr/>
        </p:nvSpPr>
        <p:spPr>
          <a:xfrm>
            <a:off x="0" y="0"/>
            <a:ext cx="1879600" cy="3175000"/>
          </a:xfrm>
          <a:prstGeom prst="rect">
            <a:avLst/>
          </a:prstGeom>
          <a:noFill/>
          <a:ln>
            <a:solidFill>
              <a:schemeClr val="tx1"/>
            </a:solidFill>
          </a:ln>
        </p:spPr>
        <p:txBody>
          <a:bodyPr wrap="square" rtlCol="0">
            <a:spAutoFit/>
          </a:bodyPr>
          <a:lstStyle/>
          <a:p>
            <a:pPr algn="ctr"/>
            <a:r>
              <a:rPr lang="en-GB" sz="2800" b="1" dirty="0">
                <a:latin typeface="+mj-lt"/>
              </a:rPr>
              <a:t>When did the Normans complete their conquest, Professor?</a:t>
            </a:r>
          </a:p>
        </p:txBody>
      </p:sp>
      <p:pic>
        <p:nvPicPr>
          <p:cNvPr id="3" name="Graphic 2" descr="Professor male with solid fill">
            <a:extLst>
              <a:ext uri="{FF2B5EF4-FFF2-40B4-BE49-F238E27FC236}">
                <a16:creationId xmlns:a16="http://schemas.microsoft.com/office/drawing/2014/main" id="{E5E55A46-2403-4408-9986-6C899EB5575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0" y="4014881"/>
            <a:ext cx="3084022" cy="3084022"/>
          </a:xfrm>
          <a:prstGeom prst="rect">
            <a:avLst/>
          </a:prstGeom>
        </p:spPr>
      </p:pic>
    </p:spTree>
    <p:extLst>
      <p:ext uri="{BB962C8B-B14F-4D97-AF65-F5344CB8AC3E}">
        <p14:creationId xmlns:p14="http://schemas.microsoft.com/office/powerpoint/2010/main" val="7838008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33D2CC85F14A243893281E68A6C4BF0" ma:contentTypeVersion="4" ma:contentTypeDescription="Create a new document." ma:contentTypeScope="" ma:versionID="f33d13cde32440f7af343a58900f2a9b">
  <xsd:schema xmlns:xsd="http://www.w3.org/2001/XMLSchema" xmlns:xs="http://www.w3.org/2001/XMLSchema" xmlns:p="http://schemas.microsoft.com/office/2006/metadata/properties" xmlns:ns2="cba4c7db-befa-42c9-bc96-90e3de3f888b" targetNamespace="http://schemas.microsoft.com/office/2006/metadata/properties" ma:root="true" ma:fieldsID="649dd72056d0c45d078a8a5828f5182d" ns2:_="">
    <xsd:import namespace="cba4c7db-befa-42c9-bc96-90e3de3f888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ba4c7db-befa-42c9-bc96-90e3de3f888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F6CC72C-FFDE-42B5-B70B-C40A9321CDE5}">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C3ECDBFA-A907-4862-9871-F0901E017968}">
  <ds:schemaRefs>
    <ds:schemaRef ds:uri="http://schemas.microsoft.com/sharepoint/v3/contenttype/forms"/>
  </ds:schemaRefs>
</ds:datastoreItem>
</file>

<file path=customXml/itemProps3.xml><?xml version="1.0" encoding="utf-8"?>
<ds:datastoreItem xmlns:ds="http://schemas.openxmlformats.org/officeDocument/2006/customXml" ds:itemID="{A7FC1B32-99D1-411D-83C0-3158E394D54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ba4c7db-befa-42c9-bc96-90e3de3f888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14</TotalTime>
  <Words>233</Words>
  <Application>Microsoft Office PowerPoint</Application>
  <PresentationFormat>Widescreen</PresentationFormat>
  <Paragraphs>9</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07 Outcome task stimulus - Copy</dc:title>
  <dc:creator>Holly Hiscox</dc:creator>
  <cp:lastModifiedBy>Melanie Jones</cp:lastModifiedBy>
  <cp:revision>6</cp:revision>
  <dcterms:created xsi:type="dcterms:W3CDTF">2021-02-17T15:37:53Z</dcterms:created>
  <dcterms:modified xsi:type="dcterms:W3CDTF">2022-05-11T11:59:40Z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0x010100E33D2CC85F14A243893281E68A6C4BF0</vt:lpwstr>
  </property>
</Properties>
</file>