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250" y="6342734"/>
            <a:ext cx="7113021" cy="297980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980804" y="9330067"/>
            <a:ext cx="4357370" cy="705485"/>
          </a:xfrm>
          <a:custGeom>
            <a:avLst/>
            <a:gdLst/>
            <a:ahLst/>
            <a:cxnLst/>
            <a:rect l="l" t="t" r="r" b="b"/>
            <a:pathLst>
              <a:path w="4357370" h="705484">
                <a:moveTo>
                  <a:pt x="0" y="704938"/>
                </a:moveTo>
                <a:lnTo>
                  <a:pt x="4357255" y="704938"/>
                </a:lnTo>
                <a:lnTo>
                  <a:pt x="4357255" y="0"/>
                </a:lnTo>
                <a:lnTo>
                  <a:pt x="0" y="0"/>
                </a:lnTo>
                <a:lnTo>
                  <a:pt x="0" y="704938"/>
                </a:lnTo>
                <a:close/>
              </a:path>
            </a:pathLst>
          </a:custGeom>
          <a:solidFill>
            <a:srgbClr val="0029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22250" y="9330067"/>
            <a:ext cx="2759075" cy="705485"/>
          </a:xfrm>
          <a:custGeom>
            <a:avLst/>
            <a:gdLst/>
            <a:ahLst/>
            <a:cxnLst/>
            <a:rect l="l" t="t" r="r" b="b"/>
            <a:pathLst>
              <a:path w="2759075" h="705484">
                <a:moveTo>
                  <a:pt x="2758554" y="0"/>
                </a:moveTo>
                <a:lnTo>
                  <a:pt x="0" y="0"/>
                </a:lnTo>
                <a:lnTo>
                  <a:pt x="0" y="704938"/>
                </a:lnTo>
                <a:lnTo>
                  <a:pt x="2758554" y="704938"/>
                </a:lnTo>
                <a:lnTo>
                  <a:pt x="2758554" y="0"/>
                </a:lnTo>
                <a:close/>
              </a:path>
            </a:pathLst>
          </a:custGeom>
          <a:solidFill>
            <a:srgbClr val="850C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215900" y="10044633"/>
            <a:ext cx="7122159" cy="431800"/>
          </a:xfrm>
          <a:custGeom>
            <a:avLst/>
            <a:gdLst/>
            <a:ahLst/>
            <a:cxnLst/>
            <a:rect l="l" t="t" r="r" b="b"/>
            <a:pathLst>
              <a:path w="7122159" h="431800">
                <a:moveTo>
                  <a:pt x="7122159" y="0"/>
                </a:moveTo>
                <a:lnTo>
                  <a:pt x="0" y="0"/>
                </a:lnTo>
                <a:lnTo>
                  <a:pt x="0" y="431469"/>
                </a:lnTo>
                <a:lnTo>
                  <a:pt x="7122159" y="431469"/>
                </a:lnTo>
                <a:lnTo>
                  <a:pt x="7122159" y="0"/>
                </a:lnTo>
                <a:close/>
              </a:path>
            </a:pathLst>
          </a:custGeom>
          <a:solidFill>
            <a:srgbClr val="0E93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15900" y="215900"/>
            <a:ext cx="7121525" cy="951865"/>
          </a:xfrm>
          <a:custGeom>
            <a:avLst/>
            <a:gdLst/>
            <a:ahLst/>
            <a:cxnLst/>
            <a:rect l="l" t="t" r="r" b="b"/>
            <a:pathLst>
              <a:path w="7121525" h="951865">
                <a:moveTo>
                  <a:pt x="7121423" y="0"/>
                </a:moveTo>
                <a:lnTo>
                  <a:pt x="0" y="0"/>
                </a:lnTo>
                <a:lnTo>
                  <a:pt x="0" y="951306"/>
                </a:lnTo>
                <a:lnTo>
                  <a:pt x="7121423" y="951306"/>
                </a:lnTo>
                <a:lnTo>
                  <a:pt x="7121423" y="0"/>
                </a:lnTo>
                <a:close/>
              </a:path>
            </a:pathLst>
          </a:custGeom>
          <a:solidFill>
            <a:srgbClr val="0029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996249" y="1149337"/>
            <a:ext cx="1780539" cy="210820"/>
          </a:xfrm>
          <a:custGeom>
            <a:avLst/>
            <a:gdLst/>
            <a:ahLst/>
            <a:cxnLst/>
            <a:rect l="l" t="t" r="r" b="b"/>
            <a:pathLst>
              <a:path w="1780539" h="210819">
                <a:moveTo>
                  <a:pt x="1780349" y="0"/>
                </a:moveTo>
                <a:lnTo>
                  <a:pt x="0" y="0"/>
                </a:lnTo>
                <a:lnTo>
                  <a:pt x="0" y="210756"/>
                </a:lnTo>
                <a:lnTo>
                  <a:pt x="1780349" y="210756"/>
                </a:lnTo>
                <a:lnTo>
                  <a:pt x="1780349" y="0"/>
                </a:lnTo>
                <a:close/>
              </a:path>
            </a:pathLst>
          </a:custGeom>
          <a:solidFill>
            <a:srgbClr val="C232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15900" y="1149337"/>
            <a:ext cx="1780539" cy="210820"/>
          </a:xfrm>
          <a:custGeom>
            <a:avLst/>
            <a:gdLst/>
            <a:ahLst/>
            <a:cxnLst/>
            <a:rect l="l" t="t" r="r" b="b"/>
            <a:pathLst>
              <a:path w="1780539" h="210819">
                <a:moveTo>
                  <a:pt x="1780349" y="0"/>
                </a:moveTo>
                <a:lnTo>
                  <a:pt x="0" y="0"/>
                </a:lnTo>
                <a:lnTo>
                  <a:pt x="0" y="210756"/>
                </a:lnTo>
                <a:lnTo>
                  <a:pt x="1780349" y="210756"/>
                </a:lnTo>
                <a:lnTo>
                  <a:pt x="1780349" y="0"/>
                </a:lnTo>
                <a:close/>
              </a:path>
            </a:pathLst>
          </a:custGeom>
          <a:solidFill>
            <a:srgbClr val="0029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556961" y="1149337"/>
            <a:ext cx="1780539" cy="210820"/>
          </a:xfrm>
          <a:custGeom>
            <a:avLst/>
            <a:gdLst/>
            <a:ahLst/>
            <a:cxnLst/>
            <a:rect l="l" t="t" r="r" b="b"/>
            <a:pathLst>
              <a:path w="1780540" h="210819">
                <a:moveTo>
                  <a:pt x="1780349" y="0"/>
                </a:moveTo>
                <a:lnTo>
                  <a:pt x="0" y="0"/>
                </a:lnTo>
                <a:lnTo>
                  <a:pt x="0" y="210756"/>
                </a:lnTo>
                <a:lnTo>
                  <a:pt x="1780349" y="210756"/>
                </a:lnTo>
                <a:lnTo>
                  <a:pt x="1780349" y="0"/>
                </a:lnTo>
                <a:close/>
              </a:path>
            </a:pathLst>
          </a:custGeom>
          <a:solidFill>
            <a:srgbClr val="0085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3776611" y="1149337"/>
            <a:ext cx="1780539" cy="210820"/>
          </a:xfrm>
          <a:custGeom>
            <a:avLst/>
            <a:gdLst/>
            <a:ahLst/>
            <a:cxnLst/>
            <a:rect l="l" t="t" r="r" b="b"/>
            <a:pathLst>
              <a:path w="1780539" h="210819">
                <a:moveTo>
                  <a:pt x="1780349" y="0"/>
                </a:moveTo>
                <a:lnTo>
                  <a:pt x="0" y="0"/>
                </a:lnTo>
                <a:lnTo>
                  <a:pt x="0" y="210756"/>
                </a:lnTo>
                <a:lnTo>
                  <a:pt x="1780349" y="210756"/>
                </a:lnTo>
                <a:lnTo>
                  <a:pt x="1780349" y="0"/>
                </a:lnTo>
                <a:close/>
              </a:path>
            </a:pathLst>
          </a:custGeom>
          <a:solidFill>
            <a:srgbClr val="850C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5900" y="215900"/>
            <a:ext cx="7131050" cy="1101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39299" y="9401268"/>
            <a:ext cx="2653665" cy="57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15900" y="7207170"/>
            <a:ext cx="7122159" cy="3268979"/>
            <a:chOff x="215900" y="7207170"/>
            <a:chExt cx="7122159" cy="326897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250" y="7207170"/>
              <a:ext cx="7115809" cy="212402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980804" y="9330068"/>
              <a:ext cx="4357370" cy="705485"/>
            </a:xfrm>
            <a:custGeom>
              <a:avLst/>
              <a:gdLst/>
              <a:ahLst/>
              <a:cxnLst/>
              <a:rect l="l" t="t" r="r" b="b"/>
              <a:pathLst>
                <a:path w="4357370" h="705484">
                  <a:moveTo>
                    <a:pt x="0" y="704938"/>
                  </a:moveTo>
                  <a:lnTo>
                    <a:pt x="4357255" y="704938"/>
                  </a:lnTo>
                  <a:lnTo>
                    <a:pt x="4357255" y="0"/>
                  </a:lnTo>
                  <a:lnTo>
                    <a:pt x="0" y="0"/>
                  </a:lnTo>
                  <a:lnTo>
                    <a:pt x="0" y="704938"/>
                  </a:lnTo>
                  <a:close/>
                </a:path>
              </a:pathLst>
            </a:custGeom>
            <a:solidFill>
              <a:srgbClr val="0029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22250" y="9330068"/>
              <a:ext cx="2759075" cy="705485"/>
            </a:xfrm>
            <a:custGeom>
              <a:avLst/>
              <a:gdLst/>
              <a:ahLst/>
              <a:cxnLst/>
              <a:rect l="l" t="t" r="r" b="b"/>
              <a:pathLst>
                <a:path w="2759075" h="705484">
                  <a:moveTo>
                    <a:pt x="2758554" y="0"/>
                  </a:moveTo>
                  <a:lnTo>
                    <a:pt x="0" y="0"/>
                  </a:lnTo>
                  <a:lnTo>
                    <a:pt x="0" y="704938"/>
                  </a:lnTo>
                  <a:lnTo>
                    <a:pt x="2758554" y="704938"/>
                  </a:lnTo>
                  <a:lnTo>
                    <a:pt x="2758554" y="0"/>
                  </a:lnTo>
                  <a:close/>
                </a:path>
              </a:pathLst>
            </a:custGeom>
            <a:solidFill>
              <a:srgbClr val="850C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5900" y="10044633"/>
              <a:ext cx="7122159" cy="431800"/>
            </a:xfrm>
            <a:custGeom>
              <a:avLst/>
              <a:gdLst/>
              <a:ahLst/>
              <a:cxnLst/>
              <a:rect l="l" t="t" r="r" b="b"/>
              <a:pathLst>
                <a:path w="7122159" h="431800">
                  <a:moveTo>
                    <a:pt x="7122159" y="0"/>
                  </a:moveTo>
                  <a:lnTo>
                    <a:pt x="0" y="0"/>
                  </a:lnTo>
                  <a:lnTo>
                    <a:pt x="0" y="431469"/>
                  </a:lnTo>
                  <a:lnTo>
                    <a:pt x="7122159" y="431469"/>
                  </a:lnTo>
                  <a:lnTo>
                    <a:pt x="7122159" y="0"/>
                  </a:lnTo>
                  <a:close/>
                </a:path>
              </a:pathLst>
            </a:custGeom>
            <a:solidFill>
              <a:srgbClr val="0E93C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15900" y="215900"/>
            <a:ext cx="7121525" cy="1297305"/>
            <a:chOff x="215900" y="215900"/>
            <a:chExt cx="7121525" cy="1297305"/>
          </a:xfrm>
        </p:grpSpPr>
        <p:sp>
          <p:nvSpPr>
            <p:cNvPr id="8" name="object 8" descr=""/>
            <p:cNvSpPr/>
            <p:nvPr/>
          </p:nvSpPr>
          <p:spPr>
            <a:xfrm>
              <a:off x="215900" y="215900"/>
              <a:ext cx="7121525" cy="1101725"/>
            </a:xfrm>
            <a:custGeom>
              <a:avLst/>
              <a:gdLst/>
              <a:ahLst/>
              <a:cxnLst/>
              <a:rect l="l" t="t" r="r" b="b"/>
              <a:pathLst>
                <a:path w="7121525" h="1101725">
                  <a:moveTo>
                    <a:pt x="7121423" y="0"/>
                  </a:moveTo>
                  <a:lnTo>
                    <a:pt x="0" y="0"/>
                  </a:lnTo>
                  <a:lnTo>
                    <a:pt x="0" y="1101699"/>
                  </a:lnTo>
                  <a:lnTo>
                    <a:pt x="7121423" y="1101699"/>
                  </a:lnTo>
                  <a:lnTo>
                    <a:pt x="7121423" y="0"/>
                  </a:lnTo>
                  <a:close/>
                </a:path>
              </a:pathLst>
            </a:custGeom>
            <a:solidFill>
              <a:srgbClr val="0029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96249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39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C232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15900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39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0029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556961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40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0085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776611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39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850C7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44675" marR="88582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1B7"/>
                </a:solidFill>
              </a:rPr>
              <a:t>Local</a:t>
            </a:r>
            <a:r>
              <a:rPr dirty="0" spc="30">
                <a:solidFill>
                  <a:srgbClr val="FFF1B7"/>
                </a:solidFill>
              </a:rPr>
              <a:t> </a:t>
            </a:r>
            <a:r>
              <a:rPr dirty="0" spc="170">
                <a:solidFill>
                  <a:srgbClr val="FFF1B7"/>
                </a:solidFill>
              </a:rPr>
              <a:t>and</a:t>
            </a:r>
            <a:r>
              <a:rPr dirty="0" spc="35">
                <a:solidFill>
                  <a:srgbClr val="FFF1B7"/>
                </a:solidFill>
              </a:rPr>
              <a:t> </a:t>
            </a:r>
            <a:r>
              <a:rPr dirty="0" spc="50">
                <a:solidFill>
                  <a:srgbClr val="FFF1B7"/>
                </a:solidFill>
              </a:rPr>
              <a:t>Community </a:t>
            </a:r>
            <a:r>
              <a:rPr dirty="0" spc="-30">
                <a:solidFill>
                  <a:srgbClr val="FFF1B7"/>
                </a:solidFill>
              </a:rPr>
              <a:t>History</a:t>
            </a:r>
            <a:r>
              <a:rPr dirty="0" spc="-40">
                <a:solidFill>
                  <a:srgbClr val="FFF1B7"/>
                </a:solidFill>
              </a:rPr>
              <a:t> </a:t>
            </a:r>
            <a:r>
              <a:rPr dirty="0" spc="125">
                <a:solidFill>
                  <a:srgbClr val="FFF1B7"/>
                </a:solidFill>
              </a:rPr>
              <a:t>Month</a:t>
            </a:r>
            <a:r>
              <a:rPr dirty="0" spc="-35">
                <a:solidFill>
                  <a:srgbClr val="FFF1B7"/>
                </a:solidFill>
              </a:rPr>
              <a:t> </a:t>
            </a:r>
            <a:r>
              <a:rPr dirty="0">
                <a:solidFill>
                  <a:srgbClr val="FFF1B7"/>
                </a:solidFill>
              </a:rPr>
              <a:t>–</a:t>
            </a:r>
            <a:r>
              <a:rPr dirty="0" spc="-35">
                <a:solidFill>
                  <a:srgbClr val="FFF1B7"/>
                </a:solidFill>
              </a:rPr>
              <a:t> </a:t>
            </a:r>
            <a:r>
              <a:rPr dirty="0" spc="180">
                <a:solidFill>
                  <a:srgbClr val="FFF1B7"/>
                </a:solidFill>
              </a:rPr>
              <a:t>May</a:t>
            </a:r>
            <a:r>
              <a:rPr dirty="0" spc="-35">
                <a:solidFill>
                  <a:srgbClr val="FFF1B7"/>
                </a:solidFill>
              </a:rPr>
              <a:t> </a:t>
            </a:r>
            <a:r>
              <a:rPr dirty="0" spc="145">
                <a:solidFill>
                  <a:srgbClr val="FFF1B7"/>
                </a:solidFill>
              </a:rPr>
              <a:t>2024</a:t>
            </a:r>
          </a:p>
        </p:txBody>
      </p:sp>
      <p:grpSp>
        <p:nvGrpSpPr>
          <p:cNvPr id="14" name="object 14" descr=""/>
          <p:cNvGrpSpPr/>
          <p:nvPr/>
        </p:nvGrpSpPr>
        <p:grpSpPr>
          <a:xfrm>
            <a:off x="575999" y="360003"/>
            <a:ext cx="1052830" cy="967105"/>
            <a:chOff x="575999" y="360003"/>
            <a:chExt cx="1052830" cy="967105"/>
          </a:xfrm>
        </p:grpSpPr>
        <p:sp>
          <p:nvSpPr>
            <p:cNvPr id="15" name="object 15" descr=""/>
            <p:cNvSpPr/>
            <p:nvPr/>
          </p:nvSpPr>
          <p:spPr>
            <a:xfrm>
              <a:off x="812279" y="360006"/>
              <a:ext cx="577850" cy="619760"/>
            </a:xfrm>
            <a:custGeom>
              <a:avLst/>
              <a:gdLst/>
              <a:ahLst/>
              <a:cxnLst/>
              <a:rect l="l" t="t" r="r" b="b"/>
              <a:pathLst>
                <a:path w="577850" h="619760">
                  <a:moveTo>
                    <a:pt x="577303" y="0"/>
                  </a:moveTo>
                  <a:lnTo>
                    <a:pt x="352412" y="0"/>
                  </a:lnTo>
                  <a:lnTo>
                    <a:pt x="352412" y="15836"/>
                  </a:lnTo>
                  <a:lnTo>
                    <a:pt x="434771" y="39585"/>
                  </a:lnTo>
                  <a:lnTo>
                    <a:pt x="434771" y="292595"/>
                  </a:lnTo>
                  <a:lnTo>
                    <a:pt x="404977" y="307035"/>
                  </a:lnTo>
                  <a:lnTo>
                    <a:pt x="375818" y="314236"/>
                  </a:lnTo>
                  <a:lnTo>
                    <a:pt x="354380" y="311518"/>
                  </a:lnTo>
                  <a:lnTo>
                    <a:pt x="313918" y="154571"/>
                  </a:lnTo>
                  <a:lnTo>
                    <a:pt x="313918" y="301612"/>
                  </a:lnTo>
                  <a:lnTo>
                    <a:pt x="291909" y="295186"/>
                  </a:lnTo>
                  <a:lnTo>
                    <a:pt x="292252" y="295363"/>
                  </a:lnTo>
                  <a:lnTo>
                    <a:pt x="253873" y="294449"/>
                  </a:lnTo>
                  <a:lnTo>
                    <a:pt x="284683" y="188620"/>
                  </a:lnTo>
                  <a:lnTo>
                    <a:pt x="313918" y="301612"/>
                  </a:lnTo>
                  <a:lnTo>
                    <a:pt x="313918" y="154571"/>
                  </a:lnTo>
                  <a:lnTo>
                    <a:pt x="307289" y="128854"/>
                  </a:lnTo>
                  <a:lnTo>
                    <a:pt x="293789" y="128854"/>
                  </a:lnTo>
                  <a:lnTo>
                    <a:pt x="239991" y="294119"/>
                  </a:lnTo>
                  <a:lnTo>
                    <a:pt x="222288" y="293687"/>
                  </a:lnTo>
                  <a:lnTo>
                    <a:pt x="173024" y="310718"/>
                  </a:lnTo>
                  <a:lnTo>
                    <a:pt x="143891" y="331749"/>
                  </a:lnTo>
                  <a:lnTo>
                    <a:pt x="142532" y="333209"/>
                  </a:lnTo>
                  <a:lnTo>
                    <a:pt x="142532" y="39585"/>
                  </a:lnTo>
                  <a:lnTo>
                    <a:pt x="224904" y="15836"/>
                  </a:lnTo>
                  <a:lnTo>
                    <a:pt x="224904" y="0"/>
                  </a:lnTo>
                  <a:lnTo>
                    <a:pt x="0" y="0"/>
                  </a:lnTo>
                  <a:lnTo>
                    <a:pt x="0" y="15836"/>
                  </a:lnTo>
                  <a:lnTo>
                    <a:pt x="82372" y="39585"/>
                  </a:lnTo>
                  <a:lnTo>
                    <a:pt x="82372" y="580085"/>
                  </a:lnTo>
                  <a:lnTo>
                    <a:pt x="0" y="603834"/>
                  </a:lnTo>
                  <a:lnTo>
                    <a:pt x="0" y="619683"/>
                  </a:lnTo>
                  <a:lnTo>
                    <a:pt x="224904" y="619683"/>
                  </a:lnTo>
                  <a:lnTo>
                    <a:pt x="224904" y="603834"/>
                  </a:lnTo>
                  <a:lnTo>
                    <a:pt x="142532" y="580085"/>
                  </a:lnTo>
                  <a:lnTo>
                    <a:pt x="142532" y="338048"/>
                  </a:lnTo>
                  <a:lnTo>
                    <a:pt x="174015" y="322757"/>
                  </a:lnTo>
                  <a:lnTo>
                    <a:pt x="203174" y="315556"/>
                  </a:lnTo>
                  <a:lnTo>
                    <a:pt x="231825" y="319214"/>
                  </a:lnTo>
                  <a:lnTo>
                    <a:pt x="199656" y="418058"/>
                  </a:lnTo>
                  <a:lnTo>
                    <a:pt x="167944" y="429628"/>
                  </a:lnTo>
                  <a:lnTo>
                    <a:pt x="167944" y="437324"/>
                  </a:lnTo>
                  <a:lnTo>
                    <a:pt x="251612" y="437324"/>
                  </a:lnTo>
                  <a:lnTo>
                    <a:pt x="251612" y="429628"/>
                  </a:lnTo>
                  <a:lnTo>
                    <a:pt x="217893" y="418058"/>
                  </a:lnTo>
                  <a:lnTo>
                    <a:pt x="245694" y="322554"/>
                  </a:lnTo>
                  <a:lnTo>
                    <a:pt x="287096" y="334632"/>
                  </a:lnTo>
                  <a:lnTo>
                    <a:pt x="286753" y="334429"/>
                  </a:lnTo>
                  <a:lnTo>
                    <a:pt x="322630" y="335292"/>
                  </a:lnTo>
                  <a:lnTo>
                    <a:pt x="344055" y="418058"/>
                  </a:lnTo>
                  <a:lnTo>
                    <a:pt x="304927" y="429628"/>
                  </a:lnTo>
                  <a:lnTo>
                    <a:pt x="304927" y="437324"/>
                  </a:lnTo>
                  <a:lnTo>
                    <a:pt x="411543" y="437324"/>
                  </a:lnTo>
                  <a:lnTo>
                    <a:pt x="411543" y="429628"/>
                  </a:lnTo>
                  <a:lnTo>
                    <a:pt x="381850" y="418058"/>
                  </a:lnTo>
                  <a:lnTo>
                    <a:pt x="360387" y="334822"/>
                  </a:lnTo>
                  <a:lnTo>
                    <a:pt x="405968" y="319062"/>
                  </a:lnTo>
                  <a:lnTo>
                    <a:pt x="434771" y="298297"/>
                  </a:lnTo>
                  <a:lnTo>
                    <a:pt x="434771" y="580085"/>
                  </a:lnTo>
                  <a:lnTo>
                    <a:pt x="352412" y="603834"/>
                  </a:lnTo>
                  <a:lnTo>
                    <a:pt x="352412" y="619683"/>
                  </a:lnTo>
                  <a:lnTo>
                    <a:pt x="577303" y="619683"/>
                  </a:lnTo>
                  <a:lnTo>
                    <a:pt x="577303" y="603834"/>
                  </a:lnTo>
                  <a:lnTo>
                    <a:pt x="494957" y="580085"/>
                  </a:lnTo>
                  <a:lnTo>
                    <a:pt x="494957" y="39585"/>
                  </a:lnTo>
                  <a:lnTo>
                    <a:pt x="577303" y="15836"/>
                  </a:lnTo>
                  <a:lnTo>
                    <a:pt x="577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999" y="1083602"/>
              <a:ext cx="1052788" cy="85404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727341" y="1247596"/>
              <a:ext cx="467995" cy="60960"/>
            </a:xfrm>
            <a:custGeom>
              <a:avLst/>
              <a:gdLst/>
              <a:ahLst/>
              <a:cxnLst/>
              <a:rect l="l" t="t" r="r" b="b"/>
              <a:pathLst>
                <a:path w="467994" h="60959">
                  <a:moveTo>
                    <a:pt x="49199" y="673"/>
                  </a:moveTo>
                  <a:lnTo>
                    <a:pt x="0" y="673"/>
                  </a:lnTo>
                  <a:lnTo>
                    <a:pt x="0" y="8191"/>
                  </a:lnTo>
                  <a:lnTo>
                    <a:pt x="20193" y="8191"/>
                  </a:lnTo>
                  <a:lnTo>
                    <a:pt x="20193" y="59651"/>
                  </a:lnTo>
                  <a:lnTo>
                    <a:pt x="28676" y="59651"/>
                  </a:lnTo>
                  <a:lnTo>
                    <a:pt x="28676" y="8191"/>
                  </a:lnTo>
                  <a:lnTo>
                    <a:pt x="49199" y="8191"/>
                  </a:lnTo>
                  <a:lnTo>
                    <a:pt x="49199" y="673"/>
                  </a:lnTo>
                  <a:close/>
                </a:path>
                <a:path w="467994" h="60959">
                  <a:moveTo>
                    <a:pt x="88607" y="33070"/>
                  </a:moveTo>
                  <a:lnTo>
                    <a:pt x="78143" y="20104"/>
                  </a:lnTo>
                  <a:lnTo>
                    <a:pt x="70789" y="20104"/>
                  </a:lnTo>
                  <a:lnTo>
                    <a:pt x="66802" y="22059"/>
                  </a:lnTo>
                  <a:lnTo>
                    <a:pt x="63588" y="25971"/>
                  </a:lnTo>
                  <a:lnTo>
                    <a:pt x="63588" y="774"/>
                  </a:lnTo>
                  <a:lnTo>
                    <a:pt x="55930" y="774"/>
                  </a:lnTo>
                  <a:lnTo>
                    <a:pt x="55930" y="59664"/>
                  </a:lnTo>
                  <a:lnTo>
                    <a:pt x="63588" y="59664"/>
                  </a:lnTo>
                  <a:lnTo>
                    <a:pt x="63588" y="31877"/>
                  </a:lnTo>
                  <a:lnTo>
                    <a:pt x="65392" y="29845"/>
                  </a:lnTo>
                  <a:lnTo>
                    <a:pt x="67043" y="28409"/>
                  </a:lnTo>
                  <a:lnTo>
                    <a:pt x="70040" y="26657"/>
                  </a:lnTo>
                  <a:lnTo>
                    <a:pt x="71628" y="26225"/>
                  </a:lnTo>
                  <a:lnTo>
                    <a:pt x="75615" y="26225"/>
                  </a:lnTo>
                  <a:lnTo>
                    <a:pt x="77457" y="27089"/>
                  </a:lnTo>
                  <a:lnTo>
                    <a:pt x="80238" y="30543"/>
                  </a:lnTo>
                  <a:lnTo>
                    <a:pt x="80937" y="32829"/>
                  </a:lnTo>
                  <a:lnTo>
                    <a:pt x="80937" y="59664"/>
                  </a:lnTo>
                  <a:lnTo>
                    <a:pt x="88607" y="59664"/>
                  </a:lnTo>
                  <a:lnTo>
                    <a:pt x="88607" y="33070"/>
                  </a:lnTo>
                  <a:close/>
                </a:path>
                <a:path w="467994" h="60959">
                  <a:moveTo>
                    <a:pt x="132321" y="33896"/>
                  </a:moveTo>
                  <a:lnTo>
                    <a:pt x="130784" y="29083"/>
                  </a:lnTo>
                  <a:lnTo>
                    <a:pt x="128790" y="26746"/>
                  </a:lnTo>
                  <a:lnTo>
                    <a:pt x="124701" y="21920"/>
                  </a:lnTo>
                  <a:lnTo>
                    <a:pt x="124701" y="36334"/>
                  </a:lnTo>
                  <a:lnTo>
                    <a:pt x="105283" y="36334"/>
                  </a:lnTo>
                  <a:lnTo>
                    <a:pt x="124701" y="36334"/>
                  </a:lnTo>
                  <a:lnTo>
                    <a:pt x="124701" y="21920"/>
                  </a:lnTo>
                  <a:lnTo>
                    <a:pt x="120573" y="20091"/>
                  </a:lnTo>
                  <a:lnTo>
                    <a:pt x="110109" y="20091"/>
                  </a:lnTo>
                  <a:lnTo>
                    <a:pt x="105778" y="21945"/>
                  </a:lnTo>
                  <a:lnTo>
                    <a:pt x="99098" y="29337"/>
                  </a:lnTo>
                  <a:lnTo>
                    <a:pt x="97497" y="33896"/>
                  </a:lnTo>
                  <a:lnTo>
                    <a:pt x="97421" y="43967"/>
                  </a:lnTo>
                  <a:lnTo>
                    <a:pt x="98221" y="47447"/>
                  </a:lnTo>
                  <a:lnTo>
                    <a:pt x="101396" y="53428"/>
                  </a:lnTo>
                  <a:lnTo>
                    <a:pt x="103505" y="55816"/>
                  </a:lnTo>
                  <a:lnTo>
                    <a:pt x="108775" y="59359"/>
                  </a:lnTo>
                  <a:lnTo>
                    <a:pt x="112229" y="60236"/>
                  </a:lnTo>
                  <a:lnTo>
                    <a:pt x="119608" y="60236"/>
                  </a:lnTo>
                  <a:lnTo>
                    <a:pt x="122326" y="59893"/>
                  </a:lnTo>
                  <a:lnTo>
                    <a:pt x="126949" y="58559"/>
                  </a:lnTo>
                  <a:lnTo>
                    <a:pt x="129286" y="57442"/>
                  </a:lnTo>
                  <a:lnTo>
                    <a:pt x="131648" y="55867"/>
                  </a:lnTo>
                  <a:lnTo>
                    <a:pt x="131648" y="53060"/>
                  </a:lnTo>
                  <a:lnTo>
                    <a:pt x="131648" y="48387"/>
                  </a:lnTo>
                  <a:lnTo>
                    <a:pt x="127381" y="51498"/>
                  </a:lnTo>
                  <a:lnTo>
                    <a:pt x="122720" y="53060"/>
                  </a:lnTo>
                  <a:lnTo>
                    <a:pt x="114058" y="53060"/>
                  </a:lnTo>
                  <a:lnTo>
                    <a:pt x="111099" y="51955"/>
                  </a:lnTo>
                  <a:lnTo>
                    <a:pt x="106527" y="47574"/>
                  </a:lnTo>
                  <a:lnTo>
                    <a:pt x="105283" y="44627"/>
                  </a:lnTo>
                  <a:lnTo>
                    <a:pt x="105092" y="40906"/>
                  </a:lnTo>
                  <a:lnTo>
                    <a:pt x="132321" y="40906"/>
                  </a:lnTo>
                  <a:lnTo>
                    <a:pt x="132321" y="36334"/>
                  </a:lnTo>
                  <a:lnTo>
                    <a:pt x="132321" y="33896"/>
                  </a:lnTo>
                  <a:close/>
                </a:path>
                <a:path w="467994" h="60959">
                  <a:moveTo>
                    <a:pt x="196710" y="20866"/>
                  </a:moveTo>
                  <a:lnTo>
                    <a:pt x="188391" y="20866"/>
                  </a:lnTo>
                  <a:lnTo>
                    <a:pt x="178320" y="44729"/>
                  </a:lnTo>
                  <a:lnTo>
                    <a:pt x="167855" y="20866"/>
                  </a:lnTo>
                  <a:lnTo>
                    <a:pt x="159461" y="20866"/>
                  </a:lnTo>
                  <a:lnTo>
                    <a:pt x="176974" y="60337"/>
                  </a:lnTo>
                  <a:lnTo>
                    <a:pt x="179641" y="60337"/>
                  </a:lnTo>
                  <a:lnTo>
                    <a:pt x="196710" y="20866"/>
                  </a:lnTo>
                  <a:close/>
                </a:path>
                <a:path w="467994" h="60959">
                  <a:moveTo>
                    <a:pt x="239890" y="46443"/>
                  </a:moveTo>
                  <a:lnTo>
                    <a:pt x="239839" y="34963"/>
                  </a:lnTo>
                  <a:lnTo>
                    <a:pt x="237934" y="30302"/>
                  </a:lnTo>
                  <a:lnTo>
                    <a:pt x="235280" y="27711"/>
                  </a:lnTo>
                  <a:lnTo>
                    <a:pt x="232079" y="24599"/>
                  </a:lnTo>
                  <a:lnTo>
                    <a:pt x="232079" y="36791"/>
                  </a:lnTo>
                  <a:lnTo>
                    <a:pt x="232041" y="44272"/>
                  </a:lnTo>
                  <a:lnTo>
                    <a:pt x="230886" y="47231"/>
                  </a:lnTo>
                  <a:lnTo>
                    <a:pt x="226085" y="51981"/>
                  </a:lnTo>
                  <a:lnTo>
                    <a:pt x="222999" y="53162"/>
                  </a:lnTo>
                  <a:lnTo>
                    <a:pt x="215442" y="53162"/>
                  </a:lnTo>
                  <a:lnTo>
                    <a:pt x="212331" y="51981"/>
                  </a:lnTo>
                  <a:lnTo>
                    <a:pt x="207505" y="47307"/>
                  </a:lnTo>
                  <a:lnTo>
                    <a:pt x="206298" y="44272"/>
                  </a:lnTo>
                  <a:lnTo>
                    <a:pt x="206311" y="36791"/>
                  </a:lnTo>
                  <a:lnTo>
                    <a:pt x="207479" y="33743"/>
                  </a:lnTo>
                  <a:lnTo>
                    <a:pt x="212204" y="28917"/>
                  </a:lnTo>
                  <a:lnTo>
                    <a:pt x="215214" y="27711"/>
                  </a:lnTo>
                  <a:lnTo>
                    <a:pt x="222694" y="27711"/>
                  </a:lnTo>
                  <a:lnTo>
                    <a:pt x="225831" y="28917"/>
                  </a:lnTo>
                  <a:lnTo>
                    <a:pt x="230835" y="33743"/>
                  </a:lnTo>
                  <a:lnTo>
                    <a:pt x="232079" y="36791"/>
                  </a:lnTo>
                  <a:lnTo>
                    <a:pt x="232079" y="24599"/>
                  </a:lnTo>
                  <a:lnTo>
                    <a:pt x="230124" y="22682"/>
                  </a:lnTo>
                  <a:lnTo>
                    <a:pt x="225221" y="20777"/>
                  </a:lnTo>
                  <a:lnTo>
                    <a:pt x="213360" y="20777"/>
                  </a:lnTo>
                  <a:lnTo>
                    <a:pt x="208394" y="22682"/>
                  </a:lnTo>
                  <a:lnTo>
                    <a:pt x="200520" y="30238"/>
                  </a:lnTo>
                  <a:lnTo>
                    <a:pt x="198539" y="34963"/>
                  </a:lnTo>
                  <a:lnTo>
                    <a:pt x="198615" y="46443"/>
                  </a:lnTo>
                  <a:lnTo>
                    <a:pt x="200494" y="50952"/>
                  </a:lnTo>
                  <a:lnTo>
                    <a:pt x="208305" y="58458"/>
                  </a:lnTo>
                  <a:lnTo>
                    <a:pt x="213169" y="60337"/>
                  </a:lnTo>
                  <a:lnTo>
                    <a:pt x="224993" y="60337"/>
                  </a:lnTo>
                  <a:lnTo>
                    <a:pt x="229984" y="58496"/>
                  </a:lnTo>
                  <a:lnTo>
                    <a:pt x="235686" y="53162"/>
                  </a:lnTo>
                  <a:lnTo>
                    <a:pt x="237909" y="51092"/>
                  </a:lnTo>
                  <a:lnTo>
                    <a:pt x="239890" y="46443"/>
                  </a:lnTo>
                  <a:close/>
                </a:path>
                <a:path w="467994" h="60959">
                  <a:moveTo>
                    <a:pt x="256209" y="20866"/>
                  </a:moveTo>
                  <a:lnTo>
                    <a:pt x="248551" y="20866"/>
                  </a:lnTo>
                  <a:lnTo>
                    <a:pt x="248551" y="59664"/>
                  </a:lnTo>
                  <a:lnTo>
                    <a:pt x="256209" y="59664"/>
                  </a:lnTo>
                  <a:lnTo>
                    <a:pt x="256209" y="20866"/>
                  </a:lnTo>
                  <a:close/>
                </a:path>
                <a:path w="467994" h="60959">
                  <a:moveTo>
                    <a:pt x="256946" y="7772"/>
                  </a:moveTo>
                  <a:lnTo>
                    <a:pt x="256489" y="6705"/>
                  </a:lnTo>
                  <a:lnTo>
                    <a:pt x="254698" y="4965"/>
                  </a:lnTo>
                  <a:lnTo>
                    <a:pt x="253619" y="4533"/>
                  </a:lnTo>
                  <a:lnTo>
                    <a:pt x="251167" y="4533"/>
                  </a:lnTo>
                  <a:lnTo>
                    <a:pt x="250126" y="4978"/>
                  </a:lnTo>
                  <a:lnTo>
                    <a:pt x="248335" y="6819"/>
                  </a:lnTo>
                  <a:lnTo>
                    <a:pt x="247916" y="7772"/>
                  </a:lnTo>
                  <a:lnTo>
                    <a:pt x="247878" y="10274"/>
                  </a:lnTo>
                  <a:lnTo>
                    <a:pt x="248335" y="11303"/>
                  </a:lnTo>
                  <a:lnTo>
                    <a:pt x="250151" y="13144"/>
                  </a:lnTo>
                  <a:lnTo>
                    <a:pt x="251167" y="13589"/>
                  </a:lnTo>
                  <a:lnTo>
                    <a:pt x="253619" y="13589"/>
                  </a:lnTo>
                  <a:lnTo>
                    <a:pt x="254698" y="13131"/>
                  </a:lnTo>
                  <a:lnTo>
                    <a:pt x="256489" y="11341"/>
                  </a:lnTo>
                  <a:lnTo>
                    <a:pt x="256946" y="10274"/>
                  </a:lnTo>
                  <a:lnTo>
                    <a:pt x="256946" y="7772"/>
                  </a:lnTo>
                  <a:close/>
                </a:path>
                <a:path w="467994" h="60959">
                  <a:moveTo>
                    <a:pt x="296456" y="50596"/>
                  </a:moveTo>
                  <a:lnTo>
                    <a:pt x="292633" y="52311"/>
                  </a:lnTo>
                  <a:lnTo>
                    <a:pt x="289242" y="53149"/>
                  </a:lnTo>
                  <a:lnTo>
                    <a:pt x="282194" y="53149"/>
                  </a:lnTo>
                  <a:lnTo>
                    <a:pt x="278955" y="51981"/>
                  </a:lnTo>
                  <a:lnTo>
                    <a:pt x="274142" y="47320"/>
                  </a:lnTo>
                  <a:lnTo>
                    <a:pt x="272935" y="44170"/>
                  </a:lnTo>
                  <a:lnTo>
                    <a:pt x="272935" y="36449"/>
                  </a:lnTo>
                  <a:lnTo>
                    <a:pt x="274053" y="33350"/>
                  </a:lnTo>
                  <a:lnTo>
                    <a:pt x="278498" y="28486"/>
                  </a:lnTo>
                  <a:lnTo>
                    <a:pt x="281355" y="27279"/>
                  </a:lnTo>
                  <a:lnTo>
                    <a:pt x="288137" y="27279"/>
                  </a:lnTo>
                  <a:lnTo>
                    <a:pt x="291744" y="28511"/>
                  </a:lnTo>
                  <a:lnTo>
                    <a:pt x="295630" y="30988"/>
                  </a:lnTo>
                  <a:lnTo>
                    <a:pt x="295630" y="22783"/>
                  </a:lnTo>
                  <a:lnTo>
                    <a:pt x="293293" y="21755"/>
                  </a:lnTo>
                  <a:lnTo>
                    <a:pt x="291338" y="21043"/>
                  </a:lnTo>
                  <a:lnTo>
                    <a:pt x="288150" y="20281"/>
                  </a:lnTo>
                  <a:lnTo>
                    <a:pt x="286359" y="20091"/>
                  </a:lnTo>
                  <a:lnTo>
                    <a:pt x="278612" y="20091"/>
                  </a:lnTo>
                  <a:lnTo>
                    <a:pt x="273977" y="21958"/>
                  </a:lnTo>
                  <a:lnTo>
                    <a:pt x="266941" y="29438"/>
                  </a:lnTo>
                  <a:lnTo>
                    <a:pt x="265176" y="34366"/>
                  </a:lnTo>
                  <a:lnTo>
                    <a:pt x="265176" y="46507"/>
                  </a:lnTo>
                  <a:lnTo>
                    <a:pt x="266992" y="51333"/>
                  </a:lnTo>
                  <a:lnTo>
                    <a:pt x="274218" y="58534"/>
                  </a:lnTo>
                  <a:lnTo>
                    <a:pt x="279069" y="60325"/>
                  </a:lnTo>
                  <a:lnTo>
                    <a:pt x="288823" y="60325"/>
                  </a:lnTo>
                  <a:lnTo>
                    <a:pt x="292595" y="59626"/>
                  </a:lnTo>
                  <a:lnTo>
                    <a:pt x="296456" y="58191"/>
                  </a:lnTo>
                  <a:lnTo>
                    <a:pt x="296456" y="50596"/>
                  </a:lnTo>
                  <a:close/>
                </a:path>
                <a:path w="467994" h="60959">
                  <a:moveTo>
                    <a:pt x="338175" y="33896"/>
                  </a:moveTo>
                  <a:lnTo>
                    <a:pt x="336638" y="29083"/>
                  </a:lnTo>
                  <a:lnTo>
                    <a:pt x="334657" y="26746"/>
                  </a:lnTo>
                  <a:lnTo>
                    <a:pt x="330555" y="21920"/>
                  </a:lnTo>
                  <a:lnTo>
                    <a:pt x="330555" y="36334"/>
                  </a:lnTo>
                  <a:lnTo>
                    <a:pt x="311137" y="36334"/>
                  </a:lnTo>
                  <a:lnTo>
                    <a:pt x="311670" y="33261"/>
                  </a:lnTo>
                  <a:lnTo>
                    <a:pt x="312813" y="30899"/>
                  </a:lnTo>
                  <a:lnTo>
                    <a:pt x="316306" y="27571"/>
                  </a:lnTo>
                  <a:lnTo>
                    <a:pt x="318541" y="26746"/>
                  </a:lnTo>
                  <a:lnTo>
                    <a:pt x="324027" y="26746"/>
                  </a:lnTo>
                  <a:lnTo>
                    <a:pt x="326212" y="27571"/>
                  </a:lnTo>
                  <a:lnTo>
                    <a:pt x="329450" y="30899"/>
                  </a:lnTo>
                  <a:lnTo>
                    <a:pt x="330365" y="33261"/>
                  </a:lnTo>
                  <a:lnTo>
                    <a:pt x="330555" y="36334"/>
                  </a:lnTo>
                  <a:lnTo>
                    <a:pt x="330555" y="21920"/>
                  </a:lnTo>
                  <a:lnTo>
                    <a:pt x="326428" y="20091"/>
                  </a:lnTo>
                  <a:lnTo>
                    <a:pt x="315963" y="20091"/>
                  </a:lnTo>
                  <a:lnTo>
                    <a:pt x="311632" y="21945"/>
                  </a:lnTo>
                  <a:lnTo>
                    <a:pt x="304952" y="29337"/>
                  </a:lnTo>
                  <a:lnTo>
                    <a:pt x="303364" y="33896"/>
                  </a:lnTo>
                  <a:lnTo>
                    <a:pt x="303276" y="43967"/>
                  </a:lnTo>
                  <a:lnTo>
                    <a:pt x="304076" y="47447"/>
                  </a:lnTo>
                  <a:lnTo>
                    <a:pt x="307251" y="53428"/>
                  </a:lnTo>
                  <a:lnTo>
                    <a:pt x="309359" y="55816"/>
                  </a:lnTo>
                  <a:lnTo>
                    <a:pt x="314629" y="59359"/>
                  </a:lnTo>
                  <a:lnTo>
                    <a:pt x="318084" y="60236"/>
                  </a:lnTo>
                  <a:lnTo>
                    <a:pt x="325462" y="60236"/>
                  </a:lnTo>
                  <a:lnTo>
                    <a:pt x="328180" y="59893"/>
                  </a:lnTo>
                  <a:lnTo>
                    <a:pt x="332803" y="58559"/>
                  </a:lnTo>
                  <a:lnTo>
                    <a:pt x="335140" y="57442"/>
                  </a:lnTo>
                  <a:lnTo>
                    <a:pt x="337502" y="55867"/>
                  </a:lnTo>
                  <a:lnTo>
                    <a:pt x="337502" y="53060"/>
                  </a:lnTo>
                  <a:lnTo>
                    <a:pt x="337502" y="48387"/>
                  </a:lnTo>
                  <a:lnTo>
                    <a:pt x="333235" y="51498"/>
                  </a:lnTo>
                  <a:lnTo>
                    <a:pt x="328574" y="53060"/>
                  </a:lnTo>
                  <a:lnTo>
                    <a:pt x="319913" y="53060"/>
                  </a:lnTo>
                  <a:lnTo>
                    <a:pt x="316953" y="51955"/>
                  </a:lnTo>
                  <a:lnTo>
                    <a:pt x="312381" y="47574"/>
                  </a:lnTo>
                  <a:lnTo>
                    <a:pt x="311137" y="44627"/>
                  </a:lnTo>
                  <a:lnTo>
                    <a:pt x="310946" y="40906"/>
                  </a:lnTo>
                  <a:lnTo>
                    <a:pt x="338175" y="40906"/>
                  </a:lnTo>
                  <a:lnTo>
                    <a:pt x="338175" y="36334"/>
                  </a:lnTo>
                  <a:lnTo>
                    <a:pt x="338175" y="33896"/>
                  </a:lnTo>
                  <a:close/>
                </a:path>
                <a:path w="467994" h="60959">
                  <a:moveTo>
                    <a:pt x="390626" y="762"/>
                  </a:moveTo>
                  <a:lnTo>
                    <a:pt x="388429" y="254"/>
                  </a:lnTo>
                  <a:lnTo>
                    <a:pt x="386537" y="0"/>
                  </a:lnTo>
                  <a:lnTo>
                    <a:pt x="381228" y="0"/>
                  </a:lnTo>
                  <a:lnTo>
                    <a:pt x="378040" y="1524"/>
                  </a:lnTo>
                  <a:lnTo>
                    <a:pt x="372719" y="7658"/>
                  </a:lnTo>
                  <a:lnTo>
                    <a:pt x="371398" y="12306"/>
                  </a:lnTo>
                  <a:lnTo>
                    <a:pt x="371398" y="20866"/>
                  </a:lnTo>
                  <a:lnTo>
                    <a:pt x="365861" y="20866"/>
                  </a:lnTo>
                  <a:lnTo>
                    <a:pt x="365861" y="27800"/>
                  </a:lnTo>
                  <a:lnTo>
                    <a:pt x="371398" y="27800"/>
                  </a:lnTo>
                  <a:lnTo>
                    <a:pt x="371398" y="59664"/>
                  </a:lnTo>
                  <a:lnTo>
                    <a:pt x="379056" y="59664"/>
                  </a:lnTo>
                  <a:lnTo>
                    <a:pt x="379056" y="27800"/>
                  </a:lnTo>
                  <a:lnTo>
                    <a:pt x="386003" y="27800"/>
                  </a:lnTo>
                  <a:lnTo>
                    <a:pt x="386003" y="20866"/>
                  </a:lnTo>
                  <a:lnTo>
                    <a:pt x="379056" y="20866"/>
                  </a:lnTo>
                  <a:lnTo>
                    <a:pt x="379056" y="14452"/>
                  </a:lnTo>
                  <a:lnTo>
                    <a:pt x="379653" y="11607"/>
                  </a:lnTo>
                  <a:lnTo>
                    <a:pt x="381977" y="8420"/>
                  </a:lnTo>
                  <a:lnTo>
                    <a:pt x="384073" y="7620"/>
                  </a:lnTo>
                  <a:lnTo>
                    <a:pt x="388200" y="7620"/>
                  </a:lnTo>
                  <a:lnTo>
                    <a:pt x="389382" y="7835"/>
                  </a:lnTo>
                  <a:lnTo>
                    <a:pt x="390626" y="8242"/>
                  </a:lnTo>
                  <a:lnTo>
                    <a:pt x="390626" y="762"/>
                  </a:lnTo>
                  <a:close/>
                </a:path>
                <a:path w="467994" h="60959">
                  <a:moveTo>
                    <a:pt x="430403" y="46443"/>
                  </a:moveTo>
                  <a:lnTo>
                    <a:pt x="430352" y="34963"/>
                  </a:lnTo>
                  <a:lnTo>
                    <a:pt x="428447" y="30302"/>
                  </a:lnTo>
                  <a:lnTo>
                    <a:pt x="425792" y="27711"/>
                  </a:lnTo>
                  <a:lnTo>
                    <a:pt x="422592" y="24599"/>
                  </a:lnTo>
                  <a:lnTo>
                    <a:pt x="422592" y="36791"/>
                  </a:lnTo>
                  <a:lnTo>
                    <a:pt x="422567" y="44272"/>
                  </a:lnTo>
                  <a:lnTo>
                    <a:pt x="421386" y="47231"/>
                  </a:lnTo>
                  <a:lnTo>
                    <a:pt x="416585" y="51981"/>
                  </a:lnTo>
                  <a:lnTo>
                    <a:pt x="413512" y="53162"/>
                  </a:lnTo>
                  <a:lnTo>
                    <a:pt x="405955" y="53162"/>
                  </a:lnTo>
                  <a:lnTo>
                    <a:pt x="402831" y="51981"/>
                  </a:lnTo>
                  <a:lnTo>
                    <a:pt x="398018" y="47307"/>
                  </a:lnTo>
                  <a:lnTo>
                    <a:pt x="396811" y="44272"/>
                  </a:lnTo>
                  <a:lnTo>
                    <a:pt x="396836" y="36791"/>
                  </a:lnTo>
                  <a:lnTo>
                    <a:pt x="397992" y="33743"/>
                  </a:lnTo>
                  <a:lnTo>
                    <a:pt x="402704" y="28917"/>
                  </a:lnTo>
                  <a:lnTo>
                    <a:pt x="405726" y="27711"/>
                  </a:lnTo>
                  <a:lnTo>
                    <a:pt x="413194" y="27711"/>
                  </a:lnTo>
                  <a:lnTo>
                    <a:pt x="416331" y="28917"/>
                  </a:lnTo>
                  <a:lnTo>
                    <a:pt x="421335" y="33743"/>
                  </a:lnTo>
                  <a:lnTo>
                    <a:pt x="422592" y="36791"/>
                  </a:lnTo>
                  <a:lnTo>
                    <a:pt x="422592" y="24599"/>
                  </a:lnTo>
                  <a:lnTo>
                    <a:pt x="420624" y="22682"/>
                  </a:lnTo>
                  <a:lnTo>
                    <a:pt x="415721" y="20777"/>
                  </a:lnTo>
                  <a:lnTo>
                    <a:pt x="403872" y="20777"/>
                  </a:lnTo>
                  <a:lnTo>
                    <a:pt x="398907" y="22682"/>
                  </a:lnTo>
                  <a:lnTo>
                    <a:pt x="391020" y="30238"/>
                  </a:lnTo>
                  <a:lnTo>
                    <a:pt x="389051" y="34963"/>
                  </a:lnTo>
                  <a:lnTo>
                    <a:pt x="389128" y="46443"/>
                  </a:lnTo>
                  <a:lnTo>
                    <a:pt x="390994" y="50952"/>
                  </a:lnTo>
                  <a:lnTo>
                    <a:pt x="398805" y="58458"/>
                  </a:lnTo>
                  <a:lnTo>
                    <a:pt x="403669" y="60337"/>
                  </a:lnTo>
                  <a:lnTo>
                    <a:pt x="415505" y="60337"/>
                  </a:lnTo>
                  <a:lnTo>
                    <a:pt x="420497" y="58496"/>
                  </a:lnTo>
                  <a:lnTo>
                    <a:pt x="426212" y="53162"/>
                  </a:lnTo>
                  <a:lnTo>
                    <a:pt x="428421" y="51092"/>
                  </a:lnTo>
                  <a:lnTo>
                    <a:pt x="430403" y="46443"/>
                  </a:lnTo>
                  <a:close/>
                </a:path>
                <a:path w="467994" h="60959">
                  <a:moveTo>
                    <a:pt x="467791" y="24485"/>
                  </a:moveTo>
                  <a:lnTo>
                    <a:pt x="464629" y="21564"/>
                  </a:lnTo>
                  <a:lnTo>
                    <a:pt x="461594" y="20091"/>
                  </a:lnTo>
                  <a:lnTo>
                    <a:pt x="454964" y="20091"/>
                  </a:lnTo>
                  <a:lnTo>
                    <a:pt x="451256" y="23075"/>
                  </a:lnTo>
                  <a:lnTo>
                    <a:pt x="447116" y="29743"/>
                  </a:lnTo>
                  <a:lnTo>
                    <a:pt x="447116" y="20866"/>
                  </a:lnTo>
                  <a:lnTo>
                    <a:pt x="439407" y="20866"/>
                  </a:lnTo>
                  <a:lnTo>
                    <a:pt x="439407" y="59664"/>
                  </a:lnTo>
                  <a:lnTo>
                    <a:pt x="447116" y="59664"/>
                  </a:lnTo>
                  <a:lnTo>
                    <a:pt x="447116" y="36131"/>
                  </a:lnTo>
                  <a:lnTo>
                    <a:pt x="448017" y="33337"/>
                  </a:lnTo>
                  <a:lnTo>
                    <a:pt x="451662" y="28600"/>
                  </a:lnTo>
                  <a:lnTo>
                    <a:pt x="453809" y="27419"/>
                  </a:lnTo>
                  <a:lnTo>
                    <a:pt x="458571" y="27419"/>
                  </a:lnTo>
                  <a:lnTo>
                    <a:pt x="461060" y="28702"/>
                  </a:lnTo>
                  <a:lnTo>
                    <a:pt x="463727" y="31229"/>
                  </a:lnTo>
                  <a:lnTo>
                    <a:pt x="467791" y="244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4266" y="1248361"/>
              <a:ext cx="241091" cy="78643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20" name="object 20" descr=""/>
          <p:cNvSpPr txBox="1"/>
          <p:nvPr/>
        </p:nvSpPr>
        <p:spPr>
          <a:xfrm>
            <a:off x="3092300" y="9459659"/>
            <a:ext cx="4086225" cy="969644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Please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note that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this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has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not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been organised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by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Historical</a:t>
            </a:r>
            <a:r>
              <a:rPr dirty="0" sz="900" spc="-5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Association;</a:t>
            </a:r>
            <a:endParaRPr sz="900">
              <a:latin typeface="Arial"/>
              <a:cs typeface="Arial"/>
            </a:endParaRPr>
          </a:p>
          <a:p>
            <a:pPr marL="12700" marR="24130">
              <a:lnSpc>
                <a:spcPct val="120400"/>
              </a:lnSpc>
            </a:pP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any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queries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should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addressed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directly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to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organiser.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For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information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on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other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locally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organised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events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throughout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UK,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visit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HA’s website:</a:t>
            </a:r>
            <a:endParaRPr sz="900">
              <a:latin typeface="Arial"/>
              <a:cs typeface="Arial"/>
            </a:endParaRPr>
          </a:p>
          <a:p>
            <a:pPr algn="ctr" marL="751205">
              <a:lnSpc>
                <a:spcPct val="100000"/>
              </a:lnSpc>
              <a:spcBef>
                <a:spcPts val="85"/>
              </a:spcBef>
            </a:pPr>
            <a:r>
              <a:rPr dirty="0" sz="3000" spc="45">
                <a:solidFill>
                  <a:srgbClr val="FFFFFF"/>
                </a:solidFill>
                <a:latin typeface="Lucida Sans"/>
                <a:cs typeface="Lucida Sans"/>
              </a:rPr>
              <a:t>history.org.uk</a:t>
            </a:r>
            <a:endParaRPr sz="3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22250" y="7205136"/>
            <a:ext cx="7115809" cy="2830195"/>
            <a:chOff x="222250" y="7205136"/>
            <a:chExt cx="7115809" cy="28301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250" y="7205136"/>
              <a:ext cx="7115809" cy="212606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980804" y="9330067"/>
              <a:ext cx="4357370" cy="705485"/>
            </a:xfrm>
            <a:custGeom>
              <a:avLst/>
              <a:gdLst/>
              <a:ahLst/>
              <a:cxnLst/>
              <a:rect l="l" t="t" r="r" b="b"/>
              <a:pathLst>
                <a:path w="4357370" h="705484">
                  <a:moveTo>
                    <a:pt x="0" y="704938"/>
                  </a:moveTo>
                  <a:lnTo>
                    <a:pt x="4357255" y="704938"/>
                  </a:lnTo>
                  <a:lnTo>
                    <a:pt x="4357255" y="0"/>
                  </a:lnTo>
                  <a:lnTo>
                    <a:pt x="0" y="0"/>
                  </a:lnTo>
                  <a:lnTo>
                    <a:pt x="0" y="7049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22250" y="9330067"/>
              <a:ext cx="2759075" cy="705485"/>
            </a:xfrm>
            <a:custGeom>
              <a:avLst/>
              <a:gdLst/>
              <a:ahLst/>
              <a:cxnLst/>
              <a:rect l="l" t="t" r="r" b="b"/>
              <a:pathLst>
                <a:path w="2759075" h="705484">
                  <a:moveTo>
                    <a:pt x="2758554" y="0"/>
                  </a:moveTo>
                  <a:lnTo>
                    <a:pt x="0" y="0"/>
                  </a:lnTo>
                  <a:lnTo>
                    <a:pt x="0" y="704938"/>
                  </a:lnTo>
                  <a:lnTo>
                    <a:pt x="2758554" y="704938"/>
                  </a:lnTo>
                  <a:lnTo>
                    <a:pt x="2758554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215900" y="215900"/>
            <a:ext cx="7121525" cy="1297305"/>
            <a:chOff x="215900" y="215900"/>
            <a:chExt cx="7121525" cy="1297305"/>
          </a:xfrm>
        </p:grpSpPr>
        <p:sp>
          <p:nvSpPr>
            <p:cNvPr id="7" name="object 7" descr=""/>
            <p:cNvSpPr/>
            <p:nvPr/>
          </p:nvSpPr>
          <p:spPr>
            <a:xfrm>
              <a:off x="215900" y="215900"/>
              <a:ext cx="7121525" cy="1101725"/>
            </a:xfrm>
            <a:custGeom>
              <a:avLst/>
              <a:gdLst/>
              <a:ahLst/>
              <a:cxnLst/>
              <a:rect l="l" t="t" r="r" b="b"/>
              <a:pathLst>
                <a:path w="7121525" h="1101725">
                  <a:moveTo>
                    <a:pt x="7121423" y="0"/>
                  </a:moveTo>
                  <a:lnTo>
                    <a:pt x="0" y="0"/>
                  </a:lnTo>
                  <a:lnTo>
                    <a:pt x="0" y="1101699"/>
                  </a:lnTo>
                  <a:lnTo>
                    <a:pt x="7121423" y="1101699"/>
                  </a:lnTo>
                  <a:lnTo>
                    <a:pt x="71214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996249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39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15900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39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556961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40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776611" y="1302334"/>
              <a:ext cx="1780539" cy="210820"/>
            </a:xfrm>
            <a:custGeom>
              <a:avLst/>
              <a:gdLst/>
              <a:ahLst/>
              <a:cxnLst/>
              <a:rect l="l" t="t" r="r" b="b"/>
              <a:pathLst>
                <a:path w="1780539" h="210819">
                  <a:moveTo>
                    <a:pt x="1780349" y="0"/>
                  </a:moveTo>
                  <a:lnTo>
                    <a:pt x="0" y="0"/>
                  </a:lnTo>
                  <a:lnTo>
                    <a:pt x="0" y="210756"/>
                  </a:lnTo>
                  <a:lnTo>
                    <a:pt x="1780349" y="210756"/>
                  </a:lnTo>
                  <a:lnTo>
                    <a:pt x="178034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44675" marR="885825">
              <a:lnSpc>
                <a:spcPct val="100000"/>
              </a:lnSpc>
              <a:spcBef>
                <a:spcPts val="105"/>
              </a:spcBef>
            </a:pPr>
            <a:r>
              <a:rPr dirty="0"/>
              <a:t>Local</a:t>
            </a:r>
            <a:r>
              <a:rPr dirty="0" spc="30"/>
              <a:t> </a:t>
            </a:r>
            <a:r>
              <a:rPr dirty="0" spc="170"/>
              <a:t>and</a:t>
            </a:r>
            <a:r>
              <a:rPr dirty="0" spc="35"/>
              <a:t> </a:t>
            </a:r>
            <a:r>
              <a:rPr dirty="0" spc="50"/>
              <a:t>Community </a:t>
            </a:r>
            <a:r>
              <a:rPr dirty="0" spc="-30"/>
              <a:t>History</a:t>
            </a:r>
            <a:r>
              <a:rPr dirty="0" spc="-40"/>
              <a:t> </a:t>
            </a:r>
            <a:r>
              <a:rPr dirty="0" spc="125"/>
              <a:t>Month</a:t>
            </a:r>
            <a:r>
              <a:rPr dirty="0" spc="-3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 spc="180"/>
              <a:t>May</a:t>
            </a:r>
            <a:r>
              <a:rPr dirty="0" spc="-35"/>
              <a:t> </a:t>
            </a:r>
            <a:r>
              <a:rPr dirty="0" spc="145"/>
              <a:t>2024</a:t>
            </a:r>
          </a:p>
        </p:txBody>
      </p:sp>
      <p:grpSp>
        <p:nvGrpSpPr>
          <p:cNvPr id="13" name="object 13" descr=""/>
          <p:cNvGrpSpPr/>
          <p:nvPr/>
        </p:nvGrpSpPr>
        <p:grpSpPr>
          <a:xfrm>
            <a:off x="575999" y="360003"/>
            <a:ext cx="1052830" cy="967105"/>
            <a:chOff x="575999" y="360003"/>
            <a:chExt cx="1052830" cy="967105"/>
          </a:xfrm>
        </p:grpSpPr>
        <p:sp>
          <p:nvSpPr>
            <p:cNvPr id="14" name="object 14" descr=""/>
            <p:cNvSpPr/>
            <p:nvPr/>
          </p:nvSpPr>
          <p:spPr>
            <a:xfrm>
              <a:off x="812279" y="360006"/>
              <a:ext cx="577850" cy="619760"/>
            </a:xfrm>
            <a:custGeom>
              <a:avLst/>
              <a:gdLst/>
              <a:ahLst/>
              <a:cxnLst/>
              <a:rect l="l" t="t" r="r" b="b"/>
              <a:pathLst>
                <a:path w="577850" h="619760">
                  <a:moveTo>
                    <a:pt x="577303" y="0"/>
                  </a:moveTo>
                  <a:lnTo>
                    <a:pt x="352412" y="0"/>
                  </a:lnTo>
                  <a:lnTo>
                    <a:pt x="352412" y="15836"/>
                  </a:lnTo>
                  <a:lnTo>
                    <a:pt x="434771" y="39598"/>
                  </a:lnTo>
                  <a:lnTo>
                    <a:pt x="434771" y="292595"/>
                  </a:lnTo>
                  <a:lnTo>
                    <a:pt x="404977" y="307047"/>
                  </a:lnTo>
                  <a:lnTo>
                    <a:pt x="375818" y="314236"/>
                  </a:lnTo>
                  <a:lnTo>
                    <a:pt x="354368" y="311518"/>
                  </a:lnTo>
                  <a:lnTo>
                    <a:pt x="313905" y="154546"/>
                  </a:lnTo>
                  <a:lnTo>
                    <a:pt x="313905" y="301612"/>
                  </a:lnTo>
                  <a:lnTo>
                    <a:pt x="291909" y="295186"/>
                  </a:lnTo>
                  <a:lnTo>
                    <a:pt x="292252" y="295363"/>
                  </a:lnTo>
                  <a:lnTo>
                    <a:pt x="253873" y="294449"/>
                  </a:lnTo>
                  <a:lnTo>
                    <a:pt x="284683" y="188633"/>
                  </a:lnTo>
                  <a:lnTo>
                    <a:pt x="313905" y="301612"/>
                  </a:lnTo>
                  <a:lnTo>
                    <a:pt x="313905" y="154546"/>
                  </a:lnTo>
                  <a:lnTo>
                    <a:pt x="307289" y="128866"/>
                  </a:lnTo>
                  <a:lnTo>
                    <a:pt x="293789" y="128866"/>
                  </a:lnTo>
                  <a:lnTo>
                    <a:pt x="239991" y="294119"/>
                  </a:lnTo>
                  <a:lnTo>
                    <a:pt x="222288" y="293687"/>
                  </a:lnTo>
                  <a:lnTo>
                    <a:pt x="173024" y="310730"/>
                  </a:lnTo>
                  <a:lnTo>
                    <a:pt x="143891" y="331749"/>
                  </a:lnTo>
                  <a:lnTo>
                    <a:pt x="142532" y="333209"/>
                  </a:lnTo>
                  <a:lnTo>
                    <a:pt x="142532" y="39598"/>
                  </a:lnTo>
                  <a:lnTo>
                    <a:pt x="224904" y="15836"/>
                  </a:lnTo>
                  <a:lnTo>
                    <a:pt x="224904" y="0"/>
                  </a:lnTo>
                  <a:lnTo>
                    <a:pt x="0" y="0"/>
                  </a:lnTo>
                  <a:lnTo>
                    <a:pt x="0" y="15836"/>
                  </a:lnTo>
                  <a:lnTo>
                    <a:pt x="82372" y="39598"/>
                  </a:lnTo>
                  <a:lnTo>
                    <a:pt x="82372" y="580097"/>
                  </a:lnTo>
                  <a:lnTo>
                    <a:pt x="0" y="603834"/>
                  </a:lnTo>
                  <a:lnTo>
                    <a:pt x="0" y="619683"/>
                  </a:lnTo>
                  <a:lnTo>
                    <a:pt x="224904" y="619683"/>
                  </a:lnTo>
                  <a:lnTo>
                    <a:pt x="224904" y="603834"/>
                  </a:lnTo>
                  <a:lnTo>
                    <a:pt x="142532" y="580097"/>
                  </a:lnTo>
                  <a:lnTo>
                    <a:pt x="142532" y="338048"/>
                  </a:lnTo>
                  <a:lnTo>
                    <a:pt x="174015" y="322757"/>
                  </a:lnTo>
                  <a:lnTo>
                    <a:pt x="203174" y="315569"/>
                  </a:lnTo>
                  <a:lnTo>
                    <a:pt x="231825" y="319214"/>
                  </a:lnTo>
                  <a:lnTo>
                    <a:pt x="199656" y="418071"/>
                  </a:lnTo>
                  <a:lnTo>
                    <a:pt x="167944" y="429641"/>
                  </a:lnTo>
                  <a:lnTo>
                    <a:pt x="167944" y="437337"/>
                  </a:lnTo>
                  <a:lnTo>
                    <a:pt x="251612" y="437337"/>
                  </a:lnTo>
                  <a:lnTo>
                    <a:pt x="251612" y="429641"/>
                  </a:lnTo>
                  <a:lnTo>
                    <a:pt x="217893" y="418071"/>
                  </a:lnTo>
                  <a:lnTo>
                    <a:pt x="245694" y="322554"/>
                  </a:lnTo>
                  <a:lnTo>
                    <a:pt x="287096" y="334632"/>
                  </a:lnTo>
                  <a:lnTo>
                    <a:pt x="286753" y="334429"/>
                  </a:lnTo>
                  <a:lnTo>
                    <a:pt x="322630" y="335292"/>
                  </a:lnTo>
                  <a:lnTo>
                    <a:pt x="344055" y="418071"/>
                  </a:lnTo>
                  <a:lnTo>
                    <a:pt x="304927" y="429641"/>
                  </a:lnTo>
                  <a:lnTo>
                    <a:pt x="304927" y="437337"/>
                  </a:lnTo>
                  <a:lnTo>
                    <a:pt x="411543" y="437337"/>
                  </a:lnTo>
                  <a:lnTo>
                    <a:pt x="411543" y="429641"/>
                  </a:lnTo>
                  <a:lnTo>
                    <a:pt x="381850" y="418071"/>
                  </a:lnTo>
                  <a:lnTo>
                    <a:pt x="360387" y="334835"/>
                  </a:lnTo>
                  <a:lnTo>
                    <a:pt x="405968" y="319062"/>
                  </a:lnTo>
                  <a:lnTo>
                    <a:pt x="434771" y="298297"/>
                  </a:lnTo>
                  <a:lnTo>
                    <a:pt x="434771" y="580097"/>
                  </a:lnTo>
                  <a:lnTo>
                    <a:pt x="352412" y="603834"/>
                  </a:lnTo>
                  <a:lnTo>
                    <a:pt x="352412" y="619683"/>
                  </a:lnTo>
                  <a:lnTo>
                    <a:pt x="577303" y="619683"/>
                  </a:lnTo>
                  <a:lnTo>
                    <a:pt x="577303" y="603834"/>
                  </a:lnTo>
                  <a:lnTo>
                    <a:pt x="494957" y="580097"/>
                  </a:lnTo>
                  <a:lnTo>
                    <a:pt x="494957" y="39598"/>
                  </a:lnTo>
                  <a:lnTo>
                    <a:pt x="577303" y="15836"/>
                  </a:lnTo>
                  <a:lnTo>
                    <a:pt x="577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999" y="1083602"/>
              <a:ext cx="1052788" cy="8540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27341" y="1247596"/>
              <a:ext cx="467995" cy="60960"/>
            </a:xfrm>
            <a:custGeom>
              <a:avLst/>
              <a:gdLst/>
              <a:ahLst/>
              <a:cxnLst/>
              <a:rect l="l" t="t" r="r" b="b"/>
              <a:pathLst>
                <a:path w="467994" h="60959">
                  <a:moveTo>
                    <a:pt x="49199" y="685"/>
                  </a:moveTo>
                  <a:lnTo>
                    <a:pt x="0" y="685"/>
                  </a:lnTo>
                  <a:lnTo>
                    <a:pt x="0" y="8204"/>
                  </a:lnTo>
                  <a:lnTo>
                    <a:pt x="20193" y="8204"/>
                  </a:lnTo>
                  <a:lnTo>
                    <a:pt x="20193" y="59664"/>
                  </a:lnTo>
                  <a:lnTo>
                    <a:pt x="28676" y="59664"/>
                  </a:lnTo>
                  <a:lnTo>
                    <a:pt x="28676" y="8204"/>
                  </a:lnTo>
                  <a:lnTo>
                    <a:pt x="49199" y="8204"/>
                  </a:lnTo>
                  <a:lnTo>
                    <a:pt x="49199" y="685"/>
                  </a:lnTo>
                  <a:close/>
                </a:path>
                <a:path w="467994" h="60959">
                  <a:moveTo>
                    <a:pt x="88607" y="33070"/>
                  </a:moveTo>
                  <a:lnTo>
                    <a:pt x="78143" y="20104"/>
                  </a:lnTo>
                  <a:lnTo>
                    <a:pt x="70789" y="20104"/>
                  </a:lnTo>
                  <a:lnTo>
                    <a:pt x="66802" y="22059"/>
                  </a:lnTo>
                  <a:lnTo>
                    <a:pt x="63588" y="25971"/>
                  </a:lnTo>
                  <a:lnTo>
                    <a:pt x="63588" y="774"/>
                  </a:lnTo>
                  <a:lnTo>
                    <a:pt x="55930" y="774"/>
                  </a:lnTo>
                  <a:lnTo>
                    <a:pt x="55930" y="59664"/>
                  </a:lnTo>
                  <a:lnTo>
                    <a:pt x="63588" y="59664"/>
                  </a:lnTo>
                  <a:lnTo>
                    <a:pt x="63588" y="31877"/>
                  </a:lnTo>
                  <a:lnTo>
                    <a:pt x="65392" y="29845"/>
                  </a:lnTo>
                  <a:lnTo>
                    <a:pt x="67043" y="28409"/>
                  </a:lnTo>
                  <a:lnTo>
                    <a:pt x="70040" y="26657"/>
                  </a:lnTo>
                  <a:lnTo>
                    <a:pt x="71628" y="26225"/>
                  </a:lnTo>
                  <a:lnTo>
                    <a:pt x="75615" y="26225"/>
                  </a:lnTo>
                  <a:lnTo>
                    <a:pt x="77457" y="27089"/>
                  </a:lnTo>
                  <a:lnTo>
                    <a:pt x="80238" y="30543"/>
                  </a:lnTo>
                  <a:lnTo>
                    <a:pt x="80937" y="32829"/>
                  </a:lnTo>
                  <a:lnTo>
                    <a:pt x="80937" y="59664"/>
                  </a:lnTo>
                  <a:lnTo>
                    <a:pt x="88607" y="59664"/>
                  </a:lnTo>
                  <a:lnTo>
                    <a:pt x="88607" y="33070"/>
                  </a:lnTo>
                  <a:close/>
                </a:path>
                <a:path w="467994" h="60959">
                  <a:moveTo>
                    <a:pt x="132321" y="33909"/>
                  </a:moveTo>
                  <a:lnTo>
                    <a:pt x="130784" y="29095"/>
                  </a:lnTo>
                  <a:lnTo>
                    <a:pt x="128790" y="26758"/>
                  </a:lnTo>
                  <a:lnTo>
                    <a:pt x="124701" y="21932"/>
                  </a:lnTo>
                  <a:lnTo>
                    <a:pt x="124701" y="36347"/>
                  </a:lnTo>
                  <a:lnTo>
                    <a:pt x="105283" y="36347"/>
                  </a:lnTo>
                  <a:lnTo>
                    <a:pt x="124701" y="36347"/>
                  </a:lnTo>
                  <a:lnTo>
                    <a:pt x="124701" y="21932"/>
                  </a:lnTo>
                  <a:lnTo>
                    <a:pt x="120573" y="20104"/>
                  </a:lnTo>
                  <a:lnTo>
                    <a:pt x="110109" y="20104"/>
                  </a:lnTo>
                  <a:lnTo>
                    <a:pt x="105778" y="21958"/>
                  </a:lnTo>
                  <a:lnTo>
                    <a:pt x="99098" y="29349"/>
                  </a:lnTo>
                  <a:lnTo>
                    <a:pt x="97497" y="33909"/>
                  </a:lnTo>
                  <a:lnTo>
                    <a:pt x="97421" y="43980"/>
                  </a:lnTo>
                  <a:lnTo>
                    <a:pt x="98221" y="47459"/>
                  </a:lnTo>
                  <a:lnTo>
                    <a:pt x="101396" y="53441"/>
                  </a:lnTo>
                  <a:lnTo>
                    <a:pt x="103505" y="55829"/>
                  </a:lnTo>
                  <a:lnTo>
                    <a:pt x="108775" y="59372"/>
                  </a:lnTo>
                  <a:lnTo>
                    <a:pt x="112229" y="60248"/>
                  </a:lnTo>
                  <a:lnTo>
                    <a:pt x="119608" y="60248"/>
                  </a:lnTo>
                  <a:lnTo>
                    <a:pt x="122326" y="59905"/>
                  </a:lnTo>
                  <a:lnTo>
                    <a:pt x="126949" y="58572"/>
                  </a:lnTo>
                  <a:lnTo>
                    <a:pt x="129286" y="57454"/>
                  </a:lnTo>
                  <a:lnTo>
                    <a:pt x="131648" y="55880"/>
                  </a:lnTo>
                  <a:lnTo>
                    <a:pt x="131648" y="53073"/>
                  </a:lnTo>
                  <a:lnTo>
                    <a:pt x="131648" y="48399"/>
                  </a:lnTo>
                  <a:lnTo>
                    <a:pt x="127381" y="51511"/>
                  </a:lnTo>
                  <a:lnTo>
                    <a:pt x="122720" y="53073"/>
                  </a:lnTo>
                  <a:lnTo>
                    <a:pt x="114058" y="53073"/>
                  </a:lnTo>
                  <a:lnTo>
                    <a:pt x="111099" y="51968"/>
                  </a:lnTo>
                  <a:lnTo>
                    <a:pt x="106527" y="47586"/>
                  </a:lnTo>
                  <a:lnTo>
                    <a:pt x="105283" y="44640"/>
                  </a:lnTo>
                  <a:lnTo>
                    <a:pt x="105092" y="40919"/>
                  </a:lnTo>
                  <a:lnTo>
                    <a:pt x="132321" y="40919"/>
                  </a:lnTo>
                  <a:lnTo>
                    <a:pt x="132321" y="36347"/>
                  </a:lnTo>
                  <a:lnTo>
                    <a:pt x="132321" y="33909"/>
                  </a:lnTo>
                  <a:close/>
                </a:path>
                <a:path w="467994" h="60959">
                  <a:moveTo>
                    <a:pt x="196710" y="20866"/>
                  </a:moveTo>
                  <a:lnTo>
                    <a:pt x="188391" y="20866"/>
                  </a:lnTo>
                  <a:lnTo>
                    <a:pt x="178320" y="44729"/>
                  </a:lnTo>
                  <a:lnTo>
                    <a:pt x="167855" y="20866"/>
                  </a:lnTo>
                  <a:lnTo>
                    <a:pt x="159461" y="20866"/>
                  </a:lnTo>
                  <a:lnTo>
                    <a:pt x="176974" y="60337"/>
                  </a:lnTo>
                  <a:lnTo>
                    <a:pt x="179641" y="60337"/>
                  </a:lnTo>
                  <a:lnTo>
                    <a:pt x="196710" y="20866"/>
                  </a:lnTo>
                  <a:close/>
                </a:path>
                <a:path w="467994" h="60959">
                  <a:moveTo>
                    <a:pt x="239890" y="46443"/>
                  </a:moveTo>
                  <a:lnTo>
                    <a:pt x="239839" y="34963"/>
                  </a:lnTo>
                  <a:lnTo>
                    <a:pt x="237934" y="30302"/>
                  </a:lnTo>
                  <a:lnTo>
                    <a:pt x="235280" y="27711"/>
                  </a:lnTo>
                  <a:lnTo>
                    <a:pt x="232079" y="24599"/>
                  </a:lnTo>
                  <a:lnTo>
                    <a:pt x="232079" y="36791"/>
                  </a:lnTo>
                  <a:lnTo>
                    <a:pt x="232041" y="44272"/>
                  </a:lnTo>
                  <a:lnTo>
                    <a:pt x="230886" y="47231"/>
                  </a:lnTo>
                  <a:lnTo>
                    <a:pt x="226085" y="51981"/>
                  </a:lnTo>
                  <a:lnTo>
                    <a:pt x="222999" y="53162"/>
                  </a:lnTo>
                  <a:lnTo>
                    <a:pt x="215442" y="53162"/>
                  </a:lnTo>
                  <a:lnTo>
                    <a:pt x="212331" y="51981"/>
                  </a:lnTo>
                  <a:lnTo>
                    <a:pt x="207505" y="47307"/>
                  </a:lnTo>
                  <a:lnTo>
                    <a:pt x="206298" y="44272"/>
                  </a:lnTo>
                  <a:lnTo>
                    <a:pt x="206311" y="36791"/>
                  </a:lnTo>
                  <a:lnTo>
                    <a:pt x="207479" y="33743"/>
                  </a:lnTo>
                  <a:lnTo>
                    <a:pt x="212204" y="28917"/>
                  </a:lnTo>
                  <a:lnTo>
                    <a:pt x="215214" y="27711"/>
                  </a:lnTo>
                  <a:lnTo>
                    <a:pt x="222694" y="27711"/>
                  </a:lnTo>
                  <a:lnTo>
                    <a:pt x="225831" y="28917"/>
                  </a:lnTo>
                  <a:lnTo>
                    <a:pt x="230835" y="33743"/>
                  </a:lnTo>
                  <a:lnTo>
                    <a:pt x="232079" y="36791"/>
                  </a:lnTo>
                  <a:lnTo>
                    <a:pt x="232079" y="24599"/>
                  </a:lnTo>
                  <a:lnTo>
                    <a:pt x="230124" y="22682"/>
                  </a:lnTo>
                  <a:lnTo>
                    <a:pt x="225221" y="20777"/>
                  </a:lnTo>
                  <a:lnTo>
                    <a:pt x="213360" y="20777"/>
                  </a:lnTo>
                  <a:lnTo>
                    <a:pt x="208394" y="22682"/>
                  </a:lnTo>
                  <a:lnTo>
                    <a:pt x="200520" y="30238"/>
                  </a:lnTo>
                  <a:lnTo>
                    <a:pt x="198539" y="34963"/>
                  </a:lnTo>
                  <a:lnTo>
                    <a:pt x="198615" y="46443"/>
                  </a:lnTo>
                  <a:lnTo>
                    <a:pt x="200494" y="50952"/>
                  </a:lnTo>
                  <a:lnTo>
                    <a:pt x="208305" y="58458"/>
                  </a:lnTo>
                  <a:lnTo>
                    <a:pt x="213169" y="60337"/>
                  </a:lnTo>
                  <a:lnTo>
                    <a:pt x="224993" y="60337"/>
                  </a:lnTo>
                  <a:lnTo>
                    <a:pt x="229984" y="58496"/>
                  </a:lnTo>
                  <a:lnTo>
                    <a:pt x="235686" y="53162"/>
                  </a:lnTo>
                  <a:lnTo>
                    <a:pt x="237909" y="51092"/>
                  </a:lnTo>
                  <a:lnTo>
                    <a:pt x="239890" y="46443"/>
                  </a:lnTo>
                  <a:close/>
                </a:path>
                <a:path w="467994" h="60959">
                  <a:moveTo>
                    <a:pt x="256209" y="20866"/>
                  </a:moveTo>
                  <a:lnTo>
                    <a:pt x="248551" y="20866"/>
                  </a:lnTo>
                  <a:lnTo>
                    <a:pt x="248551" y="59664"/>
                  </a:lnTo>
                  <a:lnTo>
                    <a:pt x="256209" y="59664"/>
                  </a:lnTo>
                  <a:lnTo>
                    <a:pt x="256209" y="20866"/>
                  </a:lnTo>
                  <a:close/>
                </a:path>
                <a:path w="467994" h="60959">
                  <a:moveTo>
                    <a:pt x="256946" y="7785"/>
                  </a:moveTo>
                  <a:lnTo>
                    <a:pt x="256489" y="6705"/>
                  </a:lnTo>
                  <a:lnTo>
                    <a:pt x="254698" y="4965"/>
                  </a:lnTo>
                  <a:lnTo>
                    <a:pt x="253619" y="4533"/>
                  </a:lnTo>
                  <a:lnTo>
                    <a:pt x="251167" y="4533"/>
                  </a:lnTo>
                  <a:lnTo>
                    <a:pt x="250126" y="4991"/>
                  </a:lnTo>
                  <a:lnTo>
                    <a:pt x="248335" y="6819"/>
                  </a:lnTo>
                  <a:lnTo>
                    <a:pt x="247916" y="7785"/>
                  </a:lnTo>
                  <a:lnTo>
                    <a:pt x="247878" y="10274"/>
                  </a:lnTo>
                  <a:lnTo>
                    <a:pt x="248348" y="11341"/>
                  </a:lnTo>
                  <a:lnTo>
                    <a:pt x="250151" y="13144"/>
                  </a:lnTo>
                  <a:lnTo>
                    <a:pt x="251167" y="13589"/>
                  </a:lnTo>
                  <a:lnTo>
                    <a:pt x="253619" y="13589"/>
                  </a:lnTo>
                  <a:lnTo>
                    <a:pt x="254698" y="13131"/>
                  </a:lnTo>
                  <a:lnTo>
                    <a:pt x="256489" y="11315"/>
                  </a:lnTo>
                  <a:lnTo>
                    <a:pt x="256946" y="10274"/>
                  </a:lnTo>
                  <a:lnTo>
                    <a:pt x="256946" y="7785"/>
                  </a:lnTo>
                  <a:close/>
                </a:path>
                <a:path w="467994" h="60959">
                  <a:moveTo>
                    <a:pt x="296456" y="50609"/>
                  </a:moveTo>
                  <a:lnTo>
                    <a:pt x="292633" y="52324"/>
                  </a:lnTo>
                  <a:lnTo>
                    <a:pt x="289242" y="53162"/>
                  </a:lnTo>
                  <a:lnTo>
                    <a:pt x="282194" y="53162"/>
                  </a:lnTo>
                  <a:lnTo>
                    <a:pt x="278955" y="51993"/>
                  </a:lnTo>
                  <a:lnTo>
                    <a:pt x="274142" y="47332"/>
                  </a:lnTo>
                  <a:lnTo>
                    <a:pt x="272935" y="44183"/>
                  </a:lnTo>
                  <a:lnTo>
                    <a:pt x="272935" y="36461"/>
                  </a:lnTo>
                  <a:lnTo>
                    <a:pt x="274053" y="33362"/>
                  </a:lnTo>
                  <a:lnTo>
                    <a:pt x="278498" y="28498"/>
                  </a:lnTo>
                  <a:lnTo>
                    <a:pt x="281355" y="27292"/>
                  </a:lnTo>
                  <a:lnTo>
                    <a:pt x="288137" y="27292"/>
                  </a:lnTo>
                  <a:lnTo>
                    <a:pt x="291744" y="28524"/>
                  </a:lnTo>
                  <a:lnTo>
                    <a:pt x="295630" y="31000"/>
                  </a:lnTo>
                  <a:lnTo>
                    <a:pt x="295630" y="22796"/>
                  </a:lnTo>
                  <a:lnTo>
                    <a:pt x="293293" y="21767"/>
                  </a:lnTo>
                  <a:lnTo>
                    <a:pt x="291338" y="21056"/>
                  </a:lnTo>
                  <a:lnTo>
                    <a:pt x="288150" y="20294"/>
                  </a:lnTo>
                  <a:lnTo>
                    <a:pt x="286359" y="20104"/>
                  </a:lnTo>
                  <a:lnTo>
                    <a:pt x="278612" y="20104"/>
                  </a:lnTo>
                  <a:lnTo>
                    <a:pt x="273977" y="21971"/>
                  </a:lnTo>
                  <a:lnTo>
                    <a:pt x="266941" y="29451"/>
                  </a:lnTo>
                  <a:lnTo>
                    <a:pt x="265176" y="34378"/>
                  </a:lnTo>
                  <a:lnTo>
                    <a:pt x="265176" y="46520"/>
                  </a:lnTo>
                  <a:lnTo>
                    <a:pt x="266992" y="51346"/>
                  </a:lnTo>
                  <a:lnTo>
                    <a:pt x="274218" y="58547"/>
                  </a:lnTo>
                  <a:lnTo>
                    <a:pt x="279069" y="60337"/>
                  </a:lnTo>
                  <a:lnTo>
                    <a:pt x="288823" y="60337"/>
                  </a:lnTo>
                  <a:lnTo>
                    <a:pt x="292595" y="59639"/>
                  </a:lnTo>
                  <a:lnTo>
                    <a:pt x="296456" y="58204"/>
                  </a:lnTo>
                  <a:lnTo>
                    <a:pt x="296456" y="50609"/>
                  </a:lnTo>
                  <a:close/>
                </a:path>
                <a:path w="467994" h="60959">
                  <a:moveTo>
                    <a:pt x="338175" y="33909"/>
                  </a:moveTo>
                  <a:lnTo>
                    <a:pt x="336638" y="29095"/>
                  </a:lnTo>
                  <a:lnTo>
                    <a:pt x="334657" y="26758"/>
                  </a:lnTo>
                  <a:lnTo>
                    <a:pt x="330555" y="21932"/>
                  </a:lnTo>
                  <a:lnTo>
                    <a:pt x="330555" y="36347"/>
                  </a:lnTo>
                  <a:lnTo>
                    <a:pt x="311137" y="36347"/>
                  </a:lnTo>
                  <a:lnTo>
                    <a:pt x="311670" y="33274"/>
                  </a:lnTo>
                  <a:lnTo>
                    <a:pt x="312813" y="30911"/>
                  </a:lnTo>
                  <a:lnTo>
                    <a:pt x="316306" y="27584"/>
                  </a:lnTo>
                  <a:lnTo>
                    <a:pt x="318541" y="26758"/>
                  </a:lnTo>
                  <a:lnTo>
                    <a:pt x="324027" y="26758"/>
                  </a:lnTo>
                  <a:lnTo>
                    <a:pt x="326212" y="27584"/>
                  </a:lnTo>
                  <a:lnTo>
                    <a:pt x="329450" y="30911"/>
                  </a:lnTo>
                  <a:lnTo>
                    <a:pt x="330365" y="33274"/>
                  </a:lnTo>
                  <a:lnTo>
                    <a:pt x="330555" y="36347"/>
                  </a:lnTo>
                  <a:lnTo>
                    <a:pt x="330555" y="21932"/>
                  </a:lnTo>
                  <a:lnTo>
                    <a:pt x="326428" y="20104"/>
                  </a:lnTo>
                  <a:lnTo>
                    <a:pt x="315963" y="20104"/>
                  </a:lnTo>
                  <a:lnTo>
                    <a:pt x="311632" y="21958"/>
                  </a:lnTo>
                  <a:lnTo>
                    <a:pt x="304952" y="29349"/>
                  </a:lnTo>
                  <a:lnTo>
                    <a:pt x="303364" y="33909"/>
                  </a:lnTo>
                  <a:lnTo>
                    <a:pt x="303276" y="43980"/>
                  </a:lnTo>
                  <a:lnTo>
                    <a:pt x="304076" y="47459"/>
                  </a:lnTo>
                  <a:lnTo>
                    <a:pt x="307251" y="53441"/>
                  </a:lnTo>
                  <a:lnTo>
                    <a:pt x="309359" y="55829"/>
                  </a:lnTo>
                  <a:lnTo>
                    <a:pt x="314629" y="59372"/>
                  </a:lnTo>
                  <a:lnTo>
                    <a:pt x="318084" y="60248"/>
                  </a:lnTo>
                  <a:lnTo>
                    <a:pt x="325462" y="60248"/>
                  </a:lnTo>
                  <a:lnTo>
                    <a:pt x="328180" y="59905"/>
                  </a:lnTo>
                  <a:lnTo>
                    <a:pt x="332803" y="58572"/>
                  </a:lnTo>
                  <a:lnTo>
                    <a:pt x="335140" y="57454"/>
                  </a:lnTo>
                  <a:lnTo>
                    <a:pt x="337502" y="55880"/>
                  </a:lnTo>
                  <a:lnTo>
                    <a:pt x="337502" y="53073"/>
                  </a:lnTo>
                  <a:lnTo>
                    <a:pt x="337502" y="48399"/>
                  </a:lnTo>
                  <a:lnTo>
                    <a:pt x="333235" y="51511"/>
                  </a:lnTo>
                  <a:lnTo>
                    <a:pt x="328574" y="53073"/>
                  </a:lnTo>
                  <a:lnTo>
                    <a:pt x="319913" y="53073"/>
                  </a:lnTo>
                  <a:lnTo>
                    <a:pt x="316953" y="51968"/>
                  </a:lnTo>
                  <a:lnTo>
                    <a:pt x="312381" y="47586"/>
                  </a:lnTo>
                  <a:lnTo>
                    <a:pt x="311137" y="44640"/>
                  </a:lnTo>
                  <a:lnTo>
                    <a:pt x="310946" y="40919"/>
                  </a:lnTo>
                  <a:lnTo>
                    <a:pt x="338175" y="40919"/>
                  </a:lnTo>
                  <a:lnTo>
                    <a:pt x="338175" y="36347"/>
                  </a:lnTo>
                  <a:lnTo>
                    <a:pt x="338175" y="33909"/>
                  </a:lnTo>
                  <a:close/>
                </a:path>
                <a:path w="467994" h="60959">
                  <a:moveTo>
                    <a:pt x="390626" y="762"/>
                  </a:moveTo>
                  <a:lnTo>
                    <a:pt x="388429" y="254"/>
                  </a:lnTo>
                  <a:lnTo>
                    <a:pt x="386537" y="0"/>
                  </a:lnTo>
                  <a:lnTo>
                    <a:pt x="381228" y="0"/>
                  </a:lnTo>
                  <a:lnTo>
                    <a:pt x="378040" y="1524"/>
                  </a:lnTo>
                  <a:lnTo>
                    <a:pt x="372719" y="7658"/>
                  </a:lnTo>
                  <a:lnTo>
                    <a:pt x="371398" y="12306"/>
                  </a:lnTo>
                  <a:lnTo>
                    <a:pt x="371398" y="20866"/>
                  </a:lnTo>
                  <a:lnTo>
                    <a:pt x="365861" y="20866"/>
                  </a:lnTo>
                  <a:lnTo>
                    <a:pt x="365861" y="27800"/>
                  </a:lnTo>
                  <a:lnTo>
                    <a:pt x="371398" y="27800"/>
                  </a:lnTo>
                  <a:lnTo>
                    <a:pt x="371398" y="59664"/>
                  </a:lnTo>
                  <a:lnTo>
                    <a:pt x="379056" y="59664"/>
                  </a:lnTo>
                  <a:lnTo>
                    <a:pt x="379056" y="27800"/>
                  </a:lnTo>
                  <a:lnTo>
                    <a:pt x="386003" y="27800"/>
                  </a:lnTo>
                  <a:lnTo>
                    <a:pt x="386003" y="20866"/>
                  </a:lnTo>
                  <a:lnTo>
                    <a:pt x="379056" y="20866"/>
                  </a:lnTo>
                  <a:lnTo>
                    <a:pt x="379056" y="14452"/>
                  </a:lnTo>
                  <a:lnTo>
                    <a:pt x="379653" y="11607"/>
                  </a:lnTo>
                  <a:lnTo>
                    <a:pt x="381977" y="8420"/>
                  </a:lnTo>
                  <a:lnTo>
                    <a:pt x="384073" y="7620"/>
                  </a:lnTo>
                  <a:lnTo>
                    <a:pt x="388200" y="7620"/>
                  </a:lnTo>
                  <a:lnTo>
                    <a:pt x="389382" y="7835"/>
                  </a:lnTo>
                  <a:lnTo>
                    <a:pt x="390626" y="8242"/>
                  </a:lnTo>
                  <a:lnTo>
                    <a:pt x="390626" y="762"/>
                  </a:lnTo>
                  <a:close/>
                </a:path>
                <a:path w="467994" h="60959">
                  <a:moveTo>
                    <a:pt x="430403" y="46443"/>
                  </a:moveTo>
                  <a:lnTo>
                    <a:pt x="430352" y="34963"/>
                  </a:lnTo>
                  <a:lnTo>
                    <a:pt x="428447" y="30302"/>
                  </a:lnTo>
                  <a:lnTo>
                    <a:pt x="425792" y="27711"/>
                  </a:lnTo>
                  <a:lnTo>
                    <a:pt x="422592" y="24599"/>
                  </a:lnTo>
                  <a:lnTo>
                    <a:pt x="422592" y="36791"/>
                  </a:lnTo>
                  <a:lnTo>
                    <a:pt x="422567" y="44272"/>
                  </a:lnTo>
                  <a:lnTo>
                    <a:pt x="421386" y="47231"/>
                  </a:lnTo>
                  <a:lnTo>
                    <a:pt x="416585" y="51981"/>
                  </a:lnTo>
                  <a:lnTo>
                    <a:pt x="413512" y="53162"/>
                  </a:lnTo>
                  <a:lnTo>
                    <a:pt x="405955" y="53162"/>
                  </a:lnTo>
                  <a:lnTo>
                    <a:pt x="402831" y="51981"/>
                  </a:lnTo>
                  <a:lnTo>
                    <a:pt x="398018" y="47307"/>
                  </a:lnTo>
                  <a:lnTo>
                    <a:pt x="396811" y="44272"/>
                  </a:lnTo>
                  <a:lnTo>
                    <a:pt x="396836" y="36791"/>
                  </a:lnTo>
                  <a:lnTo>
                    <a:pt x="397992" y="33743"/>
                  </a:lnTo>
                  <a:lnTo>
                    <a:pt x="402704" y="28917"/>
                  </a:lnTo>
                  <a:lnTo>
                    <a:pt x="405726" y="27711"/>
                  </a:lnTo>
                  <a:lnTo>
                    <a:pt x="413194" y="27711"/>
                  </a:lnTo>
                  <a:lnTo>
                    <a:pt x="416331" y="28917"/>
                  </a:lnTo>
                  <a:lnTo>
                    <a:pt x="421335" y="33743"/>
                  </a:lnTo>
                  <a:lnTo>
                    <a:pt x="422592" y="36791"/>
                  </a:lnTo>
                  <a:lnTo>
                    <a:pt x="422592" y="24599"/>
                  </a:lnTo>
                  <a:lnTo>
                    <a:pt x="420624" y="22682"/>
                  </a:lnTo>
                  <a:lnTo>
                    <a:pt x="415721" y="20777"/>
                  </a:lnTo>
                  <a:lnTo>
                    <a:pt x="403872" y="20777"/>
                  </a:lnTo>
                  <a:lnTo>
                    <a:pt x="398907" y="22682"/>
                  </a:lnTo>
                  <a:lnTo>
                    <a:pt x="391020" y="30238"/>
                  </a:lnTo>
                  <a:lnTo>
                    <a:pt x="389051" y="34963"/>
                  </a:lnTo>
                  <a:lnTo>
                    <a:pt x="389128" y="46443"/>
                  </a:lnTo>
                  <a:lnTo>
                    <a:pt x="390994" y="50952"/>
                  </a:lnTo>
                  <a:lnTo>
                    <a:pt x="398805" y="58458"/>
                  </a:lnTo>
                  <a:lnTo>
                    <a:pt x="403669" y="60337"/>
                  </a:lnTo>
                  <a:lnTo>
                    <a:pt x="415505" y="60337"/>
                  </a:lnTo>
                  <a:lnTo>
                    <a:pt x="420497" y="58496"/>
                  </a:lnTo>
                  <a:lnTo>
                    <a:pt x="426212" y="53162"/>
                  </a:lnTo>
                  <a:lnTo>
                    <a:pt x="428421" y="51092"/>
                  </a:lnTo>
                  <a:lnTo>
                    <a:pt x="430403" y="46443"/>
                  </a:lnTo>
                  <a:close/>
                </a:path>
                <a:path w="467994" h="60959">
                  <a:moveTo>
                    <a:pt x="467791" y="24485"/>
                  </a:moveTo>
                  <a:lnTo>
                    <a:pt x="464629" y="21564"/>
                  </a:lnTo>
                  <a:lnTo>
                    <a:pt x="461594" y="20091"/>
                  </a:lnTo>
                  <a:lnTo>
                    <a:pt x="454964" y="20091"/>
                  </a:lnTo>
                  <a:lnTo>
                    <a:pt x="451256" y="23075"/>
                  </a:lnTo>
                  <a:lnTo>
                    <a:pt x="447116" y="29743"/>
                  </a:lnTo>
                  <a:lnTo>
                    <a:pt x="447116" y="20866"/>
                  </a:lnTo>
                  <a:lnTo>
                    <a:pt x="439407" y="20866"/>
                  </a:lnTo>
                  <a:lnTo>
                    <a:pt x="439407" y="59664"/>
                  </a:lnTo>
                  <a:lnTo>
                    <a:pt x="447116" y="59664"/>
                  </a:lnTo>
                  <a:lnTo>
                    <a:pt x="447116" y="36131"/>
                  </a:lnTo>
                  <a:lnTo>
                    <a:pt x="448017" y="33337"/>
                  </a:lnTo>
                  <a:lnTo>
                    <a:pt x="451662" y="28600"/>
                  </a:lnTo>
                  <a:lnTo>
                    <a:pt x="453809" y="27419"/>
                  </a:lnTo>
                  <a:lnTo>
                    <a:pt x="458571" y="27419"/>
                  </a:lnTo>
                  <a:lnTo>
                    <a:pt x="461060" y="28702"/>
                  </a:lnTo>
                  <a:lnTo>
                    <a:pt x="463727" y="31229"/>
                  </a:lnTo>
                  <a:lnTo>
                    <a:pt x="467791" y="244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4266" y="1248364"/>
              <a:ext cx="241091" cy="78644"/>
            </a:xfrm>
            <a:prstGeom prst="rect">
              <a:avLst/>
            </a:prstGeom>
          </p:spPr>
        </p:pic>
      </p:grpSp>
      <p:sp>
        <p:nvSpPr>
          <p:cNvPr id="18" name="object 18" descr=""/>
          <p:cNvSpPr/>
          <p:nvPr/>
        </p:nvSpPr>
        <p:spPr>
          <a:xfrm>
            <a:off x="215900" y="10044633"/>
            <a:ext cx="7122159" cy="431800"/>
          </a:xfrm>
          <a:custGeom>
            <a:avLst/>
            <a:gdLst/>
            <a:ahLst/>
            <a:cxnLst/>
            <a:rect l="l" t="t" r="r" b="b"/>
            <a:pathLst>
              <a:path w="7122159" h="431800">
                <a:moveTo>
                  <a:pt x="7122159" y="0"/>
                </a:moveTo>
                <a:lnTo>
                  <a:pt x="0" y="0"/>
                </a:lnTo>
                <a:lnTo>
                  <a:pt x="0" y="431469"/>
                </a:lnTo>
                <a:lnTo>
                  <a:pt x="7122159" y="431469"/>
                </a:lnTo>
                <a:lnTo>
                  <a:pt x="7122159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20" name="object 20" descr=""/>
          <p:cNvSpPr txBox="1"/>
          <p:nvPr/>
        </p:nvSpPr>
        <p:spPr>
          <a:xfrm>
            <a:off x="3092300" y="9459659"/>
            <a:ext cx="4086225" cy="969644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Please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note that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this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has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not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been organised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by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Historical</a:t>
            </a:r>
            <a:r>
              <a:rPr dirty="0" sz="900" spc="-5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Association;</a:t>
            </a:r>
            <a:endParaRPr sz="900">
              <a:latin typeface="Arial"/>
              <a:cs typeface="Arial"/>
            </a:endParaRPr>
          </a:p>
          <a:p>
            <a:pPr marL="12700" marR="24130">
              <a:lnSpc>
                <a:spcPct val="120400"/>
              </a:lnSpc>
            </a:pP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any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queries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should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addressed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directly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to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organiser.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For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information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on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other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locally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organised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events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throughout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UK,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visit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HA’s website:</a:t>
            </a:r>
            <a:endParaRPr sz="900">
              <a:latin typeface="Arial"/>
              <a:cs typeface="Arial"/>
            </a:endParaRPr>
          </a:p>
          <a:p>
            <a:pPr algn="ctr" marL="751205">
              <a:lnSpc>
                <a:spcPct val="100000"/>
              </a:lnSpc>
              <a:spcBef>
                <a:spcPts val="85"/>
              </a:spcBef>
            </a:pPr>
            <a:r>
              <a:rPr dirty="0" sz="3000" spc="45">
                <a:solidFill>
                  <a:srgbClr val="FFFFFF"/>
                </a:solidFill>
                <a:latin typeface="Lucida Sans"/>
                <a:cs typeface="Lucida Sans"/>
              </a:rPr>
              <a:t>history.org.uk</a:t>
            </a:r>
            <a:endParaRPr sz="3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5900" y="215900"/>
            <a:ext cx="7121525" cy="95186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844675">
              <a:lnSpc>
                <a:spcPts val="2765"/>
              </a:lnSpc>
              <a:spcBef>
                <a:spcPts val="535"/>
              </a:spcBef>
            </a:pPr>
            <a:r>
              <a:rPr dirty="0" sz="2400">
                <a:solidFill>
                  <a:srgbClr val="FFF1B7"/>
                </a:solidFill>
                <a:latin typeface="Gill Sans MT"/>
                <a:cs typeface="Gill Sans MT"/>
              </a:rPr>
              <a:t>The</a:t>
            </a:r>
            <a:r>
              <a:rPr dirty="0" sz="2400" spc="-85">
                <a:solidFill>
                  <a:srgbClr val="FFF1B7"/>
                </a:solidFill>
                <a:latin typeface="Gill Sans MT"/>
                <a:cs typeface="Gill Sans MT"/>
              </a:rPr>
              <a:t> </a:t>
            </a:r>
            <a:r>
              <a:rPr dirty="0" sz="2400">
                <a:solidFill>
                  <a:srgbClr val="FFF1B7"/>
                </a:solidFill>
                <a:latin typeface="Gill Sans MT"/>
                <a:cs typeface="Gill Sans MT"/>
              </a:rPr>
              <a:t>Historical</a:t>
            </a:r>
            <a:r>
              <a:rPr dirty="0" sz="2400" spc="-85">
                <a:solidFill>
                  <a:srgbClr val="FFF1B7"/>
                </a:solidFill>
                <a:latin typeface="Gill Sans MT"/>
                <a:cs typeface="Gill Sans MT"/>
              </a:rPr>
              <a:t> </a:t>
            </a:r>
            <a:r>
              <a:rPr dirty="0" sz="2400" spc="-10">
                <a:solidFill>
                  <a:srgbClr val="FFF1B7"/>
                </a:solidFill>
                <a:latin typeface="Gill Sans MT"/>
                <a:cs typeface="Gill Sans MT"/>
              </a:rPr>
              <a:t>Association</a:t>
            </a:r>
            <a:endParaRPr sz="2400">
              <a:latin typeface="Gill Sans MT"/>
              <a:cs typeface="Gill Sans MT"/>
            </a:endParaRPr>
          </a:p>
          <a:p>
            <a:pPr marL="1844675">
              <a:lnSpc>
                <a:spcPts val="3485"/>
              </a:lnSpc>
            </a:pPr>
            <a:r>
              <a:rPr dirty="0" sz="3000">
                <a:solidFill>
                  <a:srgbClr val="FFF1B7"/>
                </a:solidFill>
                <a:latin typeface="Gill Sans MT"/>
                <a:cs typeface="Gill Sans MT"/>
              </a:rPr>
              <a:t>Local</a:t>
            </a:r>
            <a:r>
              <a:rPr dirty="0" sz="3000" spc="75">
                <a:solidFill>
                  <a:srgbClr val="FFF1B7"/>
                </a:solidFill>
                <a:latin typeface="Gill Sans MT"/>
                <a:cs typeface="Gill Sans MT"/>
              </a:rPr>
              <a:t> </a:t>
            </a:r>
            <a:r>
              <a:rPr dirty="0" sz="3000" spc="55">
                <a:solidFill>
                  <a:srgbClr val="FFF1B7"/>
                </a:solidFill>
                <a:latin typeface="Gill Sans MT"/>
                <a:cs typeface="Gill Sans MT"/>
              </a:rPr>
              <a:t>Branch</a:t>
            </a:r>
            <a:r>
              <a:rPr dirty="0" sz="3000" spc="75">
                <a:solidFill>
                  <a:srgbClr val="FFF1B7"/>
                </a:solidFill>
                <a:latin typeface="Gill Sans MT"/>
                <a:cs typeface="Gill Sans MT"/>
              </a:rPr>
              <a:t> </a:t>
            </a:r>
            <a:r>
              <a:rPr dirty="0" sz="3000">
                <a:solidFill>
                  <a:srgbClr val="FFF1B7"/>
                </a:solidFill>
                <a:latin typeface="Gill Sans MT"/>
                <a:cs typeface="Gill Sans MT"/>
              </a:rPr>
              <a:t>Events</a:t>
            </a:r>
            <a:r>
              <a:rPr dirty="0" sz="3000" spc="80">
                <a:solidFill>
                  <a:srgbClr val="FFF1B7"/>
                </a:solidFill>
                <a:latin typeface="Gill Sans MT"/>
                <a:cs typeface="Gill Sans MT"/>
              </a:rPr>
              <a:t> </a:t>
            </a:r>
            <a:r>
              <a:rPr dirty="0" sz="3000">
                <a:solidFill>
                  <a:srgbClr val="FFF1B7"/>
                </a:solidFill>
                <a:latin typeface="Gill Sans MT"/>
                <a:cs typeface="Gill Sans MT"/>
              </a:rPr>
              <a:t>–</a:t>
            </a:r>
            <a:r>
              <a:rPr dirty="0" sz="3000" spc="75">
                <a:solidFill>
                  <a:srgbClr val="FFF1B7"/>
                </a:solidFill>
                <a:latin typeface="Gill Sans MT"/>
                <a:cs typeface="Gill Sans MT"/>
              </a:rPr>
              <a:t> </a:t>
            </a:r>
            <a:r>
              <a:rPr dirty="0" sz="3000" spc="145">
                <a:solidFill>
                  <a:srgbClr val="FFF1B7"/>
                </a:solidFill>
                <a:latin typeface="Gill Sans MT"/>
                <a:cs typeface="Gill Sans MT"/>
              </a:rPr>
              <a:t>2024</a:t>
            </a:r>
            <a:endParaRPr sz="3000">
              <a:latin typeface="Gill Sans MT"/>
              <a:cs typeface="Gill Sans MT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84000" y="360003"/>
            <a:ext cx="882650" cy="810895"/>
            <a:chOff x="684000" y="360003"/>
            <a:chExt cx="882650" cy="810895"/>
          </a:xfrm>
        </p:grpSpPr>
        <p:sp>
          <p:nvSpPr>
            <p:cNvPr id="4" name="object 4" descr=""/>
            <p:cNvSpPr/>
            <p:nvPr/>
          </p:nvSpPr>
          <p:spPr>
            <a:xfrm>
              <a:off x="881989" y="360006"/>
              <a:ext cx="483870" cy="519430"/>
            </a:xfrm>
            <a:custGeom>
              <a:avLst/>
              <a:gdLst/>
              <a:ahLst/>
              <a:cxnLst/>
              <a:rect l="l" t="t" r="r" b="b"/>
              <a:pathLst>
                <a:path w="483869" h="519430">
                  <a:moveTo>
                    <a:pt x="483781" y="0"/>
                  </a:moveTo>
                  <a:lnTo>
                    <a:pt x="295313" y="0"/>
                  </a:lnTo>
                  <a:lnTo>
                    <a:pt x="295313" y="13271"/>
                  </a:lnTo>
                  <a:lnTo>
                    <a:pt x="364337" y="33185"/>
                  </a:lnTo>
                  <a:lnTo>
                    <a:pt x="364337" y="245198"/>
                  </a:lnTo>
                  <a:lnTo>
                    <a:pt x="339382" y="257289"/>
                  </a:lnTo>
                  <a:lnTo>
                    <a:pt x="314947" y="263321"/>
                  </a:lnTo>
                  <a:lnTo>
                    <a:pt x="296976" y="261048"/>
                  </a:lnTo>
                  <a:lnTo>
                    <a:pt x="263067" y="129527"/>
                  </a:lnTo>
                  <a:lnTo>
                    <a:pt x="263067" y="252742"/>
                  </a:lnTo>
                  <a:lnTo>
                    <a:pt x="244627" y="247357"/>
                  </a:lnTo>
                  <a:lnTo>
                    <a:pt x="244919" y="247523"/>
                  </a:lnTo>
                  <a:lnTo>
                    <a:pt x="212750" y="246761"/>
                  </a:lnTo>
                  <a:lnTo>
                    <a:pt x="238569" y="158064"/>
                  </a:lnTo>
                  <a:lnTo>
                    <a:pt x="263067" y="252742"/>
                  </a:lnTo>
                  <a:lnTo>
                    <a:pt x="263067" y="129527"/>
                  </a:lnTo>
                  <a:lnTo>
                    <a:pt x="257517" y="107988"/>
                  </a:lnTo>
                  <a:lnTo>
                    <a:pt x="246202" y="107988"/>
                  </a:lnTo>
                  <a:lnTo>
                    <a:pt x="201117" y="246481"/>
                  </a:lnTo>
                  <a:lnTo>
                    <a:pt x="186283" y="246113"/>
                  </a:lnTo>
                  <a:lnTo>
                    <a:pt x="145008" y="260388"/>
                  </a:lnTo>
                  <a:lnTo>
                    <a:pt x="120586" y="278003"/>
                  </a:lnTo>
                  <a:lnTo>
                    <a:pt x="119456" y="279222"/>
                  </a:lnTo>
                  <a:lnTo>
                    <a:pt x="119456" y="33185"/>
                  </a:lnTo>
                  <a:lnTo>
                    <a:pt x="188480" y="13271"/>
                  </a:lnTo>
                  <a:lnTo>
                    <a:pt x="188480" y="0"/>
                  </a:lnTo>
                  <a:lnTo>
                    <a:pt x="0" y="0"/>
                  </a:lnTo>
                  <a:lnTo>
                    <a:pt x="0" y="13271"/>
                  </a:lnTo>
                  <a:lnTo>
                    <a:pt x="69024" y="33185"/>
                  </a:lnTo>
                  <a:lnTo>
                    <a:pt x="69024" y="486105"/>
                  </a:lnTo>
                  <a:lnTo>
                    <a:pt x="0" y="506006"/>
                  </a:lnTo>
                  <a:lnTo>
                    <a:pt x="0" y="519290"/>
                  </a:lnTo>
                  <a:lnTo>
                    <a:pt x="188480" y="519290"/>
                  </a:lnTo>
                  <a:lnTo>
                    <a:pt x="188480" y="506006"/>
                  </a:lnTo>
                  <a:lnTo>
                    <a:pt x="119456" y="486105"/>
                  </a:lnTo>
                  <a:lnTo>
                    <a:pt x="119456" y="283286"/>
                  </a:lnTo>
                  <a:lnTo>
                    <a:pt x="145834" y="270471"/>
                  </a:lnTo>
                  <a:lnTo>
                    <a:pt x="170268" y="264439"/>
                  </a:lnTo>
                  <a:lnTo>
                    <a:pt x="194271" y="267512"/>
                  </a:lnTo>
                  <a:lnTo>
                    <a:pt x="167322" y="350329"/>
                  </a:lnTo>
                  <a:lnTo>
                    <a:pt x="140754" y="360032"/>
                  </a:lnTo>
                  <a:lnTo>
                    <a:pt x="140754" y="366483"/>
                  </a:lnTo>
                  <a:lnTo>
                    <a:pt x="210858" y="366483"/>
                  </a:lnTo>
                  <a:lnTo>
                    <a:pt x="210858" y="360032"/>
                  </a:lnTo>
                  <a:lnTo>
                    <a:pt x="182600" y="350329"/>
                  </a:lnTo>
                  <a:lnTo>
                    <a:pt x="205892" y="270306"/>
                  </a:lnTo>
                  <a:lnTo>
                    <a:pt x="240601" y="280416"/>
                  </a:lnTo>
                  <a:lnTo>
                    <a:pt x="240309" y="280250"/>
                  </a:lnTo>
                  <a:lnTo>
                    <a:pt x="270370" y="280974"/>
                  </a:lnTo>
                  <a:lnTo>
                    <a:pt x="288328" y="350329"/>
                  </a:lnTo>
                  <a:lnTo>
                    <a:pt x="255536" y="360032"/>
                  </a:lnTo>
                  <a:lnTo>
                    <a:pt x="255536" y="366483"/>
                  </a:lnTo>
                  <a:lnTo>
                    <a:pt x="344868" y="366483"/>
                  </a:lnTo>
                  <a:lnTo>
                    <a:pt x="344868" y="360032"/>
                  </a:lnTo>
                  <a:lnTo>
                    <a:pt x="320001" y="350329"/>
                  </a:lnTo>
                  <a:lnTo>
                    <a:pt x="302006" y="280581"/>
                  </a:lnTo>
                  <a:lnTo>
                    <a:pt x="340207" y="267373"/>
                  </a:lnTo>
                  <a:lnTo>
                    <a:pt x="364337" y="249974"/>
                  </a:lnTo>
                  <a:lnTo>
                    <a:pt x="364337" y="486105"/>
                  </a:lnTo>
                  <a:lnTo>
                    <a:pt x="295313" y="506006"/>
                  </a:lnTo>
                  <a:lnTo>
                    <a:pt x="295313" y="519290"/>
                  </a:lnTo>
                  <a:lnTo>
                    <a:pt x="483781" y="519290"/>
                  </a:lnTo>
                  <a:lnTo>
                    <a:pt x="483781" y="506006"/>
                  </a:lnTo>
                  <a:lnTo>
                    <a:pt x="414769" y="486105"/>
                  </a:lnTo>
                  <a:lnTo>
                    <a:pt x="414769" y="33185"/>
                  </a:lnTo>
                  <a:lnTo>
                    <a:pt x="483781" y="13271"/>
                  </a:lnTo>
                  <a:lnTo>
                    <a:pt x="483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000" y="966380"/>
              <a:ext cx="882222" cy="7156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10831" y="1103794"/>
              <a:ext cx="392430" cy="50800"/>
            </a:xfrm>
            <a:custGeom>
              <a:avLst/>
              <a:gdLst/>
              <a:ahLst/>
              <a:cxnLst/>
              <a:rect l="l" t="t" r="r" b="b"/>
              <a:pathLst>
                <a:path w="392430" h="50800">
                  <a:moveTo>
                    <a:pt x="41236" y="571"/>
                  </a:moveTo>
                  <a:lnTo>
                    <a:pt x="0" y="571"/>
                  </a:lnTo>
                  <a:lnTo>
                    <a:pt x="0" y="6870"/>
                  </a:lnTo>
                  <a:lnTo>
                    <a:pt x="16916" y="6870"/>
                  </a:lnTo>
                  <a:lnTo>
                    <a:pt x="16916" y="49999"/>
                  </a:lnTo>
                  <a:lnTo>
                    <a:pt x="24028" y="49999"/>
                  </a:lnTo>
                  <a:lnTo>
                    <a:pt x="24028" y="6870"/>
                  </a:lnTo>
                  <a:lnTo>
                    <a:pt x="41236" y="6870"/>
                  </a:lnTo>
                  <a:lnTo>
                    <a:pt x="41236" y="571"/>
                  </a:lnTo>
                  <a:close/>
                </a:path>
                <a:path w="392430" h="50800">
                  <a:moveTo>
                    <a:pt x="74244" y="27711"/>
                  </a:moveTo>
                  <a:lnTo>
                    <a:pt x="65468" y="16840"/>
                  </a:lnTo>
                  <a:lnTo>
                    <a:pt x="59309" y="16840"/>
                  </a:lnTo>
                  <a:lnTo>
                    <a:pt x="55968" y="18491"/>
                  </a:lnTo>
                  <a:lnTo>
                    <a:pt x="53289" y="21755"/>
                  </a:lnTo>
                  <a:lnTo>
                    <a:pt x="53289" y="647"/>
                  </a:lnTo>
                  <a:lnTo>
                    <a:pt x="46863" y="647"/>
                  </a:lnTo>
                  <a:lnTo>
                    <a:pt x="46863" y="49999"/>
                  </a:lnTo>
                  <a:lnTo>
                    <a:pt x="53289" y="49999"/>
                  </a:lnTo>
                  <a:lnTo>
                    <a:pt x="53289" y="26708"/>
                  </a:lnTo>
                  <a:lnTo>
                    <a:pt x="54800" y="25006"/>
                  </a:lnTo>
                  <a:lnTo>
                    <a:pt x="56184" y="23799"/>
                  </a:lnTo>
                  <a:lnTo>
                    <a:pt x="58686" y="22326"/>
                  </a:lnTo>
                  <a:lnTo>
                    <a:pt x="60020" y="21971"/>
                  </a:lnTo>
                  <a:lnTo>
                    <a:pt x="63360" y="21971"/>
                  </a:lnTo>
                  <a:lnTo>
                    <a:pt x="64897" y="22694"/>
                  </a:lnTo>
                  <a:lnTo>
                    <a:pt x="67233" y="25590"/>
                  </a:lnTo>
                  <a:lnTo>
                    <a:pt x="67818" y="27508"/>
                  </a:lnTo>
                  <a:lnTo>
                    <a:pt x="67818" y="49999"/>
                  </a:lnTo>
                  <a:lnTo>
                    <a:pt x="74244" y="49999"/>
                  </a:lnTo>
                  <a:lnTo>
                    <a:pt x="74244" y="27711"/>
                  </a:lnTo>
                  <a:close/>
                </a:path>
                <a:path w="392430" h="50800">
                  <a:moveTo>
                    <a:pt x="110871" y="28409"/>
                  </a:moveTo>
                  <a:lnTo>
                    <a:pt x="109588" y="24371"/>
                  </a:lnTo>
                  <a:lnTo>
                    <a:pt x="107911" y="22415"/>
                  </a:lnTo>
                  <a:lnTo>
                    <a:pt x="104482" y="18389"/>
                  </a:lnTo>
                  <a:lnTo>
                    <a:pt x="104482" y="30454"/>
                  </a:lnTo>
                  <a:lnTo>
                    <a:pt x="88214" y="30454"/>
                  </a:lnTo>
                  <a:lnTo>
                    <a:pt x="104482" y="30454"/>
                  </a:lnTo>
                  <a:lnTo>
                    <a:pt x="104482" y="18389"/>
                  </a:lnTo>
                  <a:lnTo>
                    <a:pt x="101028" y="16840"/>
                  </a:lnTo>
                  <a:lnTo>
                    <a:pt x="92265" y="16840"/>
                  </a:lnTo>
                  <a:lnTo>
                    <a:pt x="88620" y="18402"/>
                  </a:lnTo>
                  <a:lnTo>
                    <a:pt x="83032" y="24587"/>
                  </a:lnTo>
                  <a:lnTo>
                    <a:pt x="81699" y="28409"/>
                  </a:lnTo>
                  <a:lnTo>
                    <a:pt x="81749" y="37401"/>
                  </a:lnTo>
                  <a:lnTo>
                    <a:pt x="94030" y="50482"/>
                  </a:lnTo>
                  <a:lnTo>
                    <a:pt x="100215" y="50482"/>
                  </a:lnTo>
                  <a:lnTo>
                    <a:pt x="102489" y="50203"/>
                  </a:lnTo>
                  <a:lnTo>
                    <a:pt x="106375" y="49072"/>
                  </a:lnTo>
                  <a:lnTo>
                    <a:pt x="108331" y="48145"/>
                  </a:lnTo>
                  <a:lnTo>
                    <a:pt x="110299" y="46824"/>
                  </a:lnTo>
                  <a:lnTo>
                    <a:pt x="110299" y="44462"/>
                  </a:lnTo>
                  <a:lnTo>
                    <a:pt x="110299" y="40551"/>
                  </a:lnTo>
                  <a:lnTo>
                    <a:pt x="106730" y="43167"/>
                  </a:lnTo>
                  <a:lnTo>
                    <a:pt x="102831" y="44462"/>
                  </a:lnTo>
                  <a:lnTo>
                    <a:pt x="95567" y="44462"/>
                  </a:lnTo>
                  <a:lnTo>
                    <a:pt x="93091" y="43548"/>
                  </a:lnTo>
                  <a:lnTo>
                    <a:pt x="89255" y="39878"/>
                  </a:lnTo>
                  <a:lnTo>
                    <a:pt x="88214" y="37401"/>
                  </a:lnTo>
                  <a:lnTo>
                    <a:pt x="88049" y="34290"/>
                  </a:lnTo>
                  <a:lnTo>
                    <a:pt x="110871" y="34290"/>
                  </a:lnTo>
                  <a:lnTo>
                    <a:pt x="110871" y="30454"/>
                  </a:lnTo>
                  <a:lnTo>
                    <a:pt x="110871" y="28409"/>
                  </a:lnTo>
                  <a:close/>
                </a:path>
                <a:path w="392430" h="50800">
                  <a:moveTo>
                    <a:pt x="164833" y="17487"/>
                  </a:moveTo>
                  <a:lnTo>
                    <a:pt x="157861" y="17487"/>
                  </a:lnTo>
                  <a:lnTo>
                    <a:pt x="149428" y="37490"/>
                  </a:lnTo>
                  <a:lnTo>
                    <a:pt x="140652" y="17487"/>
                  </a:lnTo>
                  <a:lnTo>
                    <a:pt x="133616" y="17487"/>
                  </a:lnTo>
                  <a:lnTo>
                    <a:pt x="148297" y="50558"/>
                  </a:lnTo>
                  <a:lnTo>
                    <a:pt x="150533" y="50558"/>
                  </a:lnTo>
                  <a:lnTo>
                    <a:pt x="164833" y="17487"/>
                  </a:lnTo>
                  <a:close/>
                </a:path>
                <a:path w="392430" h="50800">
                  <a:moveTo>
                    <a:pt x="201015" y="38925"/>
                  </a:moveTo>
                  <a:lnTo>
                    <a:pt x="200964" y="29311"/>
                  </a:lnTo>
                  <a:lnTo>
                    <a:pt x="199377" y="25400"/>
                  </a:lnTo>
                  <a:lnTo>
                    <a:pt x="197154" y="23228"/>
                  </a:lnTo>
                  <a:lnTo>
                    <a:pt x="194475" y="20612"/>
                  </a:lnTo>
                  <a:lnTo>
                    <a:pt x="194475" y="30848"/>
                  </a:lnTo>
                  <a:lnTo>
                    <a:pt x="194449" y="37096"/>
                  </a:lnTo>
                  <a:lnTo>
                    <a:pt x="193471" y="39585"/>
                  </a:lnTo>
                  <a:lnTo>
                    <a:pt x="189445" y="43561"/>
                  </a:lnTo>
                  <a:lnTo>
                    <a:pt x="186867" y="44551"/>
                  </a:lnTo>
                  <a:lnTo>
                    <a:pt x="180530" y="44551"/>
                  </a:lnTo>
                  <a:lnTo>
                    <a:pt x="177914" y="43561"/>
                  </a:lnTo>
                  <a:lnTo>
                    <a:pt x="173888" y="39649"/>
                  </a:lnTo>
                  <a:lnTo>
                    <a:pt x="172872" y="37096"/>
                  </a:lnTo>
                  <a:lnTo>
                    <a:pt x="172872" y="30848"/>
                  </a:lnTo>
                  <a:lnTo>
                    <a:pt x="173863" y="28282"/>
                  </a:lnTo>
                  <a:lnTo>
                    <a:pt x="177812" y="24244"/>
                  </a:lnTo>
                  <a:lnTo>
                    <a:pt x="180340" y="23228"/>
                  </a:lnTo>
                  <a:lnTo>
                    <a:pt x="186601" y="23228"/>
                  </a:lnTo>
                  <a:lnTo>
                    <a:pt x="189242" y="24244"/>
                  </a:lnTo>
                  <a:lnTo>
                    <a:pt x="193433" y="28282"/>
                  </a:lnTo>
                  <a:lnTo>
                    <a:pt x="194475" y="30848"/>
                  </a:lnTo>
                  <a:lnTo>
                    <a:pt x="194475" y="20612"/>
                  </a:lnTo>
                  <a:lnTo>
                    <a:pt x="192836" y="19011"/>
                  </a:lnTo>
                  <a:lnTo>
                    <a:pt x="188722" y="17411"/>
                  </a:lnTo>
                  <a:lnTo>
                    <a:pt x="178790" y="17411"/>
                  </a:lnTo>
                  <a:lnTo>
                    <a:pt x="174625" y="19011"/>
                  </a:lnTo>
                  <a:lnTo>
                    <a:pt x="168021" y="25349"/>
                  </a:lnTo>
                  <a:lnTo>
                    <a:pt x="166370" y="29311"/>
                  </a:lnTo>
                  <a:lnTo>
                    <a:pt x="166433" y="38925"/>
                  </a:lnTo>
                  <a:lnTo>
                    <a:pt x="168008" y="42710"/>
                  </a:lnTo>
                  <a:lnTo>
                    <a:pt x="174548" y="48996"/>
                  </a:lnTo>
                  <a:lnTo>
                    <a:pt x="178625" y="50571"/>
                  </a:lnTo>
                  <a:lnTo>
                    <a:pt x="188531" y="50571"/>
                  </a:lnTo>
                  <a:lnTo>
                    <a:pt x="192722" y="49022"/>
                  </a:lnTo>
                  <a:lnTo>
                    <a:pt x="197497" y="44551"/>
                  </a:lnTo>
                  <a:lnTo>
                    <a:pt x="199351" y="42824"/>
                  </a:lnTo>
                  <a:lnTo>
                    <a:pt x="201015" y="38925"/>
                  </a:lnTo>
                  <a:close/>
                </a:path>
                <a:path w="392430" h="50800">
                  <a:moveTo>
                    <a:pt x="214706" y="17487"/>
                  </a:moveTo>
                  <a:lnTo>
                    <a:pt x="208280" y="17487"/>
                  </a:lnTo>
                  <a:lnTo>
                    <a:pt x="208280" y="49999"/>
                  </a:lnTo>
                  <a:lnTo>
                    <a:pt x="214706" y="49999"/>
                  </a:lnTo>
                  <a:lnTo>
                    <a:pt x="214706" y="17487"/>
                  </a:lnTo>
                  <a:close/>
                </a:path>
                <a:path w="392430" h="50800">
                  <a:moveTo>
                    <a:pt x="215303" y="6527"/>
                  </a:moveTo>
                  <a:lnTo>
                    <a:pt x="214934" y="5626"/>
                  </a:lnTo>
                  <a:lnTo>
                    <a:pt x="213423" y="4165"/>
                  </a:lnTo>
                  <a:lnTo>
                    <a:pt x="212521" y="3797"/>
                  </a:lnTo>
                  <a:lnTo>
                    <a:pt x="210464" y="3797"/>
                  </a:lnTo>
                  <a:lnTo>
                    <a:pt x="209600" y="4178"/>
                  </a:lnTo>
                  <a:lnTo>
                    <a:pt x="208089" y="5715"/>
                  </a:lnTo>
                  <a:lnTo>
                    <a:pt x="207746" y="6527"/>
                  </a:lnTo>
                  <a:lnTo>
                    <a:pt x="207721" y="8610"/>
                  </a:lnTo>
                  <a:lnTo>
                    <a:pt x="208089" y="9474"/>
                  </a:lnTo>
                  <a:lnTo>
                    <a:pt x="209600" y="11010"/>
                  </a:lnTo>
                  <a:lnTo>
                    <a:pt x="210464" y="11391"/>
                  </a:lnTo>
                  <a:lnTo>
                    <a:pt x="212521" y="11391"/>
                  </a:lnTo>
                  <a:lnTo>
                    <a:pt x="213423" y="11010"/>
                  </a:lnTo>
                  <a:lnTo>
                    <a:pt x="214934" y="9512"/>
                  </a:lnTo>
                  <a:lnTo>
                    <a:pt x="215303" y="8610"/>
                  </a:lnTo>
                  <a:lnTo>
                    <a:pt x="215303" y="6527"/>
                  </a:lnTo>
                  <a:close/>
                </a:path>
                <a:path w="392430" h="50800">
                  <a:moveTo>
                    <a:pt x="248412" y="42405"/>
                  </a:moveTo>
                  <a:lnTo>
                    <a:pt x="245198" y="43840"/>
                  </a:lnTo>
                  <a:lnTo>
                    <a:pt x="242366" y="44538"/>
                  </a:lnTo>
                  <a:lnTo>
                    <a:pt x="236461" y="44538"/>
                  </a:lnTo>
                  <a:lnTo>
                    <a:pt x="233743" y="43573"/>
                  </a:lnTo>
                  <a:lnTo>
                    <a:pt x="229704" y="39662"/>
                  </a:lnTo>
                  <a:lnTo>
                    <a:pt x="228701" y="37020"/>
                  </a:lnTo>
                  <a:lnTo>
                    <a:pt x="228701" y="30556"/>
                  </a:lnTo>
                  <a:lnTo>
                    <a:pt x="229641" y="27952"/>
                  </a:lnTo>
                  <a:lnTo>
                    <a:pt x="233362" y="23876"/>
                  </a:lnTo>
                  <a:lnTo>
                    <a:pt x="235750" y="22860"/>
                  </a:lnTo>
                  <a:lnTo>
                    <a:pt x="241439" y="22860"/>
                  </a:lnTo>
                  <a:lnTo>
                    <a:pt x="244462" y="23901"/>
                  </a:lnTo>
                  <a:lnTo>
                    <a:pt x="247726" y="25971"/>
                  </a:lnTo>
                  <a:lnTo>
                    <a:pt x="247726" y="19100"/>
                  </a:lnTo>
                  <a:lnTo>
                    <a:pt x="245770" y="18237"/>
                  </a:lnTo>
                  <a:lnTo>
                    <a:pt x="244119" y="17640"/>
                  </a:lnTo>
                  <a:lnTo>
                    <a:pt x="241452" y="17005"/>
                  </a:lnTo>
                  <a:lnTo>
                    <a:pt x="239953" y="16840"/>
                  </a:lnTo>
                  <a:lnTo>
                    <a:pt x="233464" y="16840"/>
                  </a:lnTo>
                  <a:lnTo>
                    <a:pt x="229577" y="18415"/>
                  </a:lnTo>
                  <a:lnTo>
                    <a:pt x="223672" y="24676"/>
                  </a:lnTo>
                  <a:lnTo>
                    <a:pt x="222199" y="28803"/>
                  </a:lnTo>
                  <a:lnTo>
                    <a:pt x="222199" y="38989"/>
                  </a:lnTo>
                  <a:lnTo>
                    <a:pt x="223710" y="43014"/>
                  </a:lnTo>
                  <a:lnTo>
                    <a:pt x="229781" y="49060"/>
                  </a:lnTo>
                  <a:lnTo>
                    <a:pt x="233845" y="50558"/>
                  </a:lnTo>
                  <a:lnTo>
                    <a:pt x="242023" y="50558"/>
                  </a:lnTo>
                  <a:lnTo>
                    <a:pt x="245186" y="49961"/>
                  </a:lnTo>
                  <a:lnTo>
                    <a:pt x="248412" y="48768"/>
                  </a:lnTo>
                  <a:lnTo>
                    <a:pt x="248412" y="42405"/>
                  </a:lnTo>
                  <a:close/>
                </a:path>
                <a:path w="392430" h="50800">
                  <a:moveTo>
                    <a:pt x="283375" y="28409"/>
                  </a:moveTo>
                  <a:lnTo>
                    <a:pt x="282092" y="24371"/>
                  </a:lnTo>
                  <a:lnTo>
                    <a:pt x="280428" y="22415"/>
                  </a:lnTo>
                  <a:lnTo>
                    <a:pt x="276987" y="18389"/>
                  </a:lnTo>
                  <a:lnTo>
                    <a:pt x="276987" y="30454"/>
                  </a:lnTo>
                  <a:lnTo>
                    <a:pt x="260718" y="30454"/>
                  </a:lnTo>
                  <a:lnTo>
                    <a:pt x="261162" y="27876"/>
                  </a:lnTo>
                  <a:lnTo>
                    <a:pt x="262115" y="25895"/>
                  </a:lnTo>
                  <a:lnTo>
                    <a:pt x="265049" y="23114"/>
                  </a:lnTo>
                  <a:lnTo>
                    <a:pt x="266928" y="22415"/>
                  </a:lnTo>
                  <a:lnTo>
                    <a:pt x="271526" y="22415"/>
                  </a:lnTo>
                  <a:lnTo>
                    <a:pt x="273354" y="23114"/>
                  </a:lnTo>
                  <a:lnTo>
                    <a:pt x="276072" y="25895"/>
                  </a:lnTo>
                  <a:lnTo>
                    <a:pt x="276834" y="27876"/>
                  </a:lnTo>
                  <a:lnTo>
                    <a:pt x="276987" y="30454"/>
                  </a:lnTo>
                  <a:lnTo>
                    <a:pt x="276987" y="18389"/>
                  </a:lnTo>
                  <a:lnTo>
                    <a:pt x="273532" y="16840"/>
                  </a:lnTo>
                  <a:lnTo>
                    <a:pt x="264769" y="16840"/>
                  </a:lnTo>
                  <a:lnTo>
                    <a:pt x="261124" y="18402"/>
                  </a:lnTo>
                  <a:lnTo>
                    <a:pt x="255536" y="24587"/>
                  </a:lnTo>
                  <a:lnTo>
                    <a:pt x="254215" y="28409"/>
                  </a:lnTo>
                  <a:lnTo>
                    <a:pt x="254266" y="37401"/>
                  </a:lnTo>
                  <a:lnTo>
                    <a:pt x="266534" y="50482"/>
                  </a:lnTo>
                  <a:lnTo>
                    <a:pt x="272719" y="50482"/>
                  </a:lnTo>
                  <a:lnTo>
                    <a:pt x="274993" y="50203"/>
                  </a:lnTo>
                  <a:lnTo>
                    <a:pt x="278879" y="49072"/>
                  </a:lnTo>
                  <a:lnTo>
                    <a:pt x="280835" y="48145"/>
                  </a:lnTo>
                  <a:lnTo>
                    <a:pt x="282803" y="46824"/>
                  </a:lnTo>
                  <a:lnTo>
                    <a:pt x="282803" y="44462"/>
                  </a:lnTo>
                  <a:lnTo>
                    <a:pt x="282803" y="40551"/>
                  </a:lnTo>
                  <a:lnTo>
                    <a:pt x="279234" y="43167"/>
                  </a:lnTo>
                  <a:lnTo>
                    <a:pt x="275336" y="44462"/>
                  </a:lnTo>
                  <a:lnTo>
                    <a:pt x="268071" y="44462"/>
                  </a:lnTo>
                  <a:lnTo>
                    <a:pt x="265595" y="43548"/>
                  </a:lnTo>
                  <a:lnTo>
                    <a:pt x="261759" y="39878"/>
                  </a:lnTo>
                  <a:lnTo>
                    <a:pt x="260718" y="37401"/>
                  </a:lnTo>
                  <a:lnTo>
                    <a:pt x="260553" y="34290"/>
                  </a:lnTo>
                  <a:lnTo>
                    <a:pt x="283375" y="34290"/>
                  </a:lnTo>
                  <a:lnTo>
                    <a:pt x="283375" y="30454"/>
                  </a:lnTo>
                  <a:lnTo>
                    <a:pt x="283375" y="28409"/>
                  </a:lnTo>
                  <a:close/>
                </a:path>
                <a:path w="392430" h="50800">
                  <a:moveTo>
                    <a:pt x="327329" y="635"/>
                  </a:moveTo>
                  <a:lnTo>
                    <a:pt x="325488" y="215"/>
                  </a:lnTo>
                  <a:lnTo>
                    <a:pt x="323900" y="0"/>
                  </a:lnTo>
                  <a:lnTo>
                    <a:pt x="319443" y="0"/>
                  </a:lnTo>
                  <a:lnTo>
                    <a:pt x="316776" y="1282"/>
                  </a:lnTo>
                  <a:lnTo>
                    <a:pt x="312318" y="6426"/>
                  </a:lnTo>
                  <a:lnTo>
                    <a:pt x="311213" y="10312"/>
                  </a:lnTo>
                  <a:lnTo>
                    <a:pt x="311213" y="17487"/>
                  </a:lnTo>
                  <a:lnTo>
                    <a:pt x="306565" y="17487"/>
                  </a:lnTo>
                  <a:lnTo>
                    <a:pt x="306565" y="23304"/>
                  </a:lnTo>
                  <a:lnTo>
                    <a:pt x="311213" y="23304"/>
                  </a:lnTo>
                  <a:lnTo>
                    <a:pt x="311213" y="49999"/>
                  </a:lnTo>
                  <a:lnTo>
                    <a:pt x="317627" y="49999"/>
                  </a:lnTo>
                  <a:lnTo>
                    <a:pt x="317627" y="23304"/>
                  </a:lnTo>
                  <a:lnTo>
                    <a:pt x="323443" y="23304"/>
                  </a:lnTo>
                  <a:lnTo>
                    <a:pt x="323443" y="17487"/>
                  </a:lnTo>
                  <a:lnTo>
                    <a:pt x="317627" y="17487"/>
                  </a:lnTo>
                  <a:lnTo>
                    <a:pt x="317627" y="12115"/>
                  </a:lnTo>
                  <a:lnTo>
                    <a:pt x="318122" y="9728"/>
                  </a:lnTo>
                  <a:lnTo>
                    <a:pt x="320078" y="7061"/>
                  </a:lnTo>
                  <a:lnTo>
                    <a:pt x="321830" y="6388"/>
                  </a:lnTo>
                  <a:lnTo>
                    <a:pt x="325297" y="6388"/>
                  </a:lnTo>
                  <a:lnTo>
                    <a:pt x="326288" y="6565"/>
                  </a:lnTo>
                  <a:lnTo>
                    <a:pt x="327329" y="6908"/>
                  </a:lnTo>
                  <a:lnTo>
                    <a:pt x="327329" y="635"/>
                  </a:lnTo>
                  <a:close/>
                </a:path>
                <a:path w="392430" h="50800">
                  <a:moveTo>
                    <a:pt x="360667" y="38925"/>
                  </a:moveTo>
                  <a:lnTo>
                    <a:pt x="360629" y="29311"/>
                  </a:lnTo>
                  <a:lnTo>
                    <a:pt x="359029" y="25400"/>
                  </a:lnTo>
                  <a:lnTo>
                    <a:pt x="356806" y="23228"/>
                  </a:lnTo>
                  <a:lnTo>
                    <a:pt x="354126" y="20624"/>
                  </a:lnTo>
                  <a:lnTo>
                    <a:pt x="354126" y="30848"/>
                  </a:lnTo>
                  <a:lnTo>
                    <a:pt x="354101" y="37096"/>
                  </a:lnTo>
                  <a:lnTo>
                    <a:pt x="353110" y="39585"/>
                  </a:lnTo>
                  <a:lnTo>
                    <a:pt x="349097" y="43561"/>
                  </a:lnTo>
                  <a:lnTo>
                    <a:pt x="346506" y="44551"/>
                  </a:lnTo>
                  <a:lnTo>
                    <a:pt x="340182" y="44551"/>
                  </a:lnTo>
                  <a:lnTo>
                    <a:pt x="337566" y="43561"/>
                  </a:lnTo>
                  <a:lnTo>
                    <a:pt x="333527" y="39649"/>
                  </a:lnTo>
                  <a:lnTo>
                    <a:pt x="332511" y="37096"/>
                  </a:lnTo>
                  <a:lnTo>
                    <a:pt x="332524" y="30848"/>
                  </a:lnTo>
                  <a:lnTo>
                    <a:pt x="333502" y="28282"/>
                  </a:lnTo>
                  <a:lnTo>
                    <a:pt x="337451" y="24244"/>
                  </a:lnTo>
                  <a:lnTo>
                    <a:pt x="339991" y="23228"/>
                  </a:lnTo>
                  <a:lnTo>
                    <a:pt x="346240" y="23228"/>
                  </a:lnTo>
                  <a:lnTo>
                    <a:pt x="348881" y="24244"/>
                  </a:lnTo>
                  <a:lnTo>
                    <a:pt x="353072" y="28282"/>
                  </a:lnTo>
                  <a:lnTo>
                    <a:pt x="354126" y="30848"/>
                  </a:lnTo>
                  <a:lnTo>
                    <a:pt x="354126" y="20624"/>
                  </a:lnTo>
                  <a:lnTo>
                    <a:pt x="352475" y="19011"/>
                  </a:lnTo>
                  <a:lnTo>
                    <a:pt x="348361" y="17411"/>
                  </a:lnTo>
                  <a:lnTo>
                    <a:pt x="338429" y="17411"/>
                  </a:lnTo>
                  <a:lnTo>
                    <a:pt x="334264" y="19011"/>
                  </a:lnTo>
                  <a:lnTo>
                    <a:pt x="327672" y="25349"/>
                  </a:lnTo>
                  <a:lnTo>
                    <a:pt x="326009" y="29311"/>
                  </a:lnTo>
                  <a:lnTo>
                    <a:pt x="326072" y="38925"/>
                  </a:lnTo>
                  <a:lnTo>
                    <a:pt x="327647" y="42710"/>
                  </a:lnTo>
                  <a:lnTo>
                    <a:pt x="334187" y="48996"/>
                  </a:lnTo>
                  <a:lnTo>
                    <a:pt x="338264" y="50571"/>
                  </a:lnTo>
                  <a:lnTo>
                    <a:pt x="348183" y="50571"/>
                  </a:lnTo>
                  <a:lnTo>
                    <a:pt x="352361" y="49022"/>
                  </a:lnTo>
                  <a:lnTo>
                    <a:pt x="357149" y="44551"/>
                  </a:lnTo>
                  <a:lnTo>
                    <a:pt x="359003" y="42824"/>
                  </a:lnTo>
                  <a:lnTo>
                    <a:pt x="360667" y="38925"/>
                  </a:lnTo>
                  <a:close/>
                </a:path>
                <a:path w="392430" h="50800">
                  <a:moveTo>
                    <a:pt x="391985" y="20523"/>
                  </a:moveTo>
                  <a:lnTo>
                    <a:pt x="389343" y="18072"/>
                  </a:lnTo>
                  <a:lnTo>
                    <a:pt x="386803" y="16840"/>
                  </a:lnTo>
                  <a:lnTo>
                    <a:pt x="381241" y="16840"/>
                  </a:lnTo>
                  <a:lnTo>
                    <a:pt x="378129" y="19342"/>
                  </a:lnTo>
                  <a:lnTo>
                    <a:pt x="374662" y="24930"/>
                  </a:lnTo>
                  <a:lnTo>
                    <a:pt x="374662" y="17487"/>
                  </a:lnTo>
                  <a:lnTo>
                    <a:pt x="368198" y="17487"/>
                  </a:lnTo>
                  <a:lnTo>
                    <a:pt x="368198" y="49999"/>
                  </a:lnTo>
                  <a:lnTo>
                    <a:pt x="374662" y="49999"/>
                  </a:lnTo>
                  <a:lnTo>
                    <a:pt x="374662" y="30276"/>
                  </a:lnTo>
                  <a:lnTo>
                    <a:pt x="375424" y="27940"/>
                  </a:lnTo>
                  <a:lnTo>
                    <a:pt x="378472" y="23964"/>
                  </a:lnTo>
                  <a:lnTo>
                    <a:pt x="380263" y="22974"/>
                  </a:lnTo>
                  <a:lnTo>
                    <a:pt x="384263" y="22974"/>
                  </a:lnTo>
                  <a:lnTo>
                    <a:pt x="386346" y="24053"/>
                  </a:lnTo>
                  <a:lnTo>
                    <a:pt x="388581" y="26174"/>
                  </a:lnTo>
                  <a:lnTo>
                    <a:pt x="391985" y="205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7240" y="1104441"/>
              <a:ext cx="202034" cy="65913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77825" marR="5080" indent="-365760">
              <a:lnSpc>
                <a:spcPct val="100000"/>
              </a:lnSpc>
              <a:spcBef>
                <a:spcPts val="5"/>
              </a:spcBef>
            </a:pPr>
            <a:r>
              <a:rPr dirty="0"/>
              <a:t>Yesterday’s</a:t>
            </a:r>
            <a:r>
              <a:rPr dirty="0" spc="235"/>
              <a:t> </a:t>
            </a:r>
            <a:r>
              <a:rPr dirty="0" spc="90"/>
              <a:t>memories</a:t>
            </a:r>
            <a:r>
              <a:rPr dirty="0" spc="90" i="1"/>
              <a:t> </a:t>
            </a:r>
            <a:r>
              <a:rPr dirty="0" spc="75" i="1"/>
              <a:t>tomorrow’s</a:t>
            </a:r>
            <a:r>
              <a:rPr dirty="0" spc="40" i="1"/>
              <a:t> </a:t>
            </a:r>
            <a:r>
              <a:rPr dirty="0" spc="65" i="1"/>
              <a:t>history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3092300" y="9459659"/>
            <a:ext cx="4086225" cy="969644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Please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note that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this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has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not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been organised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by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Historical</a:t>
            </a:r>
            <a:r>
              <a:rPr dirty="0" sz="900" spc="-5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Association;</a:t>
            </a:r>
            <a:endParaRPr sz="900">
              <a:latin typeface="Arial"/>
              <a:cs typeface="Arial"/>
            </a:endParaRPr>
          </a:p>
          <a:p>
            <a:pPr marL="12700" marR="24130">
              <a:lnSpc>
                <a:spcPct val="120400"/>
              </a:lnSpc>
            </a:pP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any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queries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should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be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addressed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directly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to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organiser.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For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information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on</a:t>
            </a:r>
            <a:r>
              <a:rPr dirty="0" sz="900" spc="-15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other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locally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organised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events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throughout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UK,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visit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EEA2"/>
                </a:solidFill>
                <a:latin typeface="Arial"/>
                <a:cs typeface="Arial"/>
              </a:rPr>
              <a:t>the</a:t>
            </a:r>
            <a:r>
              <a:rPr dirty="0" sz="900" spc="-10">
                <a:solidFill>
                  <a:srgbClr val="FFEEA2"/>
                </a:solidFill>
                <a:latin typeface="Arial"/>
                <a:cs typeface="Arial"/>
              </a:rPr>
              <a:t> HA’s website:</a:t>
            </a:r>
            <a:endParaRPr sz="900">
              <a:latin typeface="Arial"/>
              <a:cs typeface="Arial"/>
            </a:endParaRPr>
          </a:p>
          <a:p>
            <a:pPr algn="ctr" marL="751205">
              <a:lnSpc>
                <a:spcPct val="100000"/>
              </a:lnSpc>
              <a:spcBef>
                <a:spcPts val="85"/>
              </a:spcBef>
            </a:pPr>
            <a:r>
              <a:rPr dirty="0" sz="3000" spc="45">
                <a:solidFill>
                  <a:srgbClr val="FFFFFF"/>
                </a:solidFill>
                <a:latin typeface="Lucida Sans"/>
                <a:cs typeface="Lucida Sans"/>
              </a:rPr>
              <a:t>history.org.uk</a:t>
            </a:r>
            <a:endParaRPr sz="3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2024-05-02T15:09:37Z</dcterms:created>
  <dcterms:modified xsi:type="dcterms:W3CDTF">2024-05-02T15:09:37Z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2024-03-26T00:00:00Z</vt:filetime>
  </property>
  <property fmtid="{D5CDD505-2E9C-101B-9397-08002B2CF9AE}" pid="3" name="Creator">
    <vt:lpwstr>Adobe InDesign 19.3 (Macintosh)</vt:lpwstr>
  </property>
  <property fmtid="{D5CDD505-2E9C-101B-9397-08002B2CF9AE}" pid="4" name="LastSaved">
    <vt:filetime>2024-05-02T00:00:00Z</vt:filetime>
  </property>
  <property fmtid="{D5CDD505-2E9C-101B-9397-08002B2CF9AE}" pid="5" name="Producer">
    <vt:lpwstr>Adobe PDF Library 17.0</vt:lpwstr>
  </property>
</Properties>
</file>