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sldIdLst>
    <p:sldId id="33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B0A791-3952-4780-9691-DD552E74B9FF}" v="14" dt="2023-10-29T18:13:00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784" autoAdjust="0"/>
  </p:normalViewPr>
  <p:slideViewPr>
    <p:cSldViewPr>
      <p:cViewPr varScale="1">
        <p:scale>
          <a:sx n="68" d="100"/>
          <a:sy n="68" d="100"/>
        </p:scale>
        <p:origin x="180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Bartlett" userId="9e418e93-03f5-4401-bf59-bf01d332b602" providerId="ADAL" clId="{B35EA638-682A-477D-AB24-6FE0CA2D0195}"/>
    <pc:docChg chg="custSel modSld">
      <pc:chgData name="Ashley Bartlett" userId="9e418e93-03f5-4401-bf59-bf01d332b602" providerId="ADAL" clId="{B35EA638-682A-477D-AB24-6FE0CA2D0195}" dt="2022-08-02T14:50:30.853" v="381" actId="115"/>
      <pc:docMkLst>
        <pc:docMk/>
      </pc:docMkLst>
      <pc:sldChg chg="modNotesTx">
        <pc:chgData name="Ashley Bartlett" userId="9e418e93-03f5-4401-bf59-bf01d332b602" providerId="ADAL" clId="{B35EA638-682A-477D-AB24-6FE0CA2D0195}" dt="2022-08-02T14:42:13.351" v="35" actId="20577"/>
        <pc:sldMkLst>
          <pc:docMk/>
          <pc:sldMk cId="137174351" sldId="309"/>
        </pc:sldMkLst>
      </pc:sldChg>
      <pc:sldChg chg="modNotesTx">
        <pc:chgData name="Ashley Bartlett" userId="9e418e93-03f5-4401-bf59-bf01d332b602" providerId="ADAL" clId="{B35EA638-682A-477D-AB24-6FE0CA2D0195}" dt="2022-08-02T14:45:24.854" v="183" actId="20577"/>
        <pc:sldMkLst>
          <pc:docMk/>
          <pc:sldMk cId="1972835949" sldId="311"/>
        </pc:sldMkLst>
      </pc:sldChg>
      <pc:sldChg chg="modNotesTx">
        <pc:chgData name="Ashley Bartlett" userId="9e418e93-03f5-4401-bf59-bf01d332b602" providerId="ADAL" clId="{B35EA638-682A-477D-AB24-6FE0CA2D0195}" dt="2022-08-02T14:50:30.853" v="381" actId="115"/>
        <pc:sldMkLst>
          <pc:docMk/>
          <pc:sldMk cId="1679796469" sldId="312"/>
        </pc:sldMkLst>
      </pc:sldChg>
      <pc:sldChg chg="modNotesTx">
        <pc:chgData name="Ashley Bartlett" userId="9e418e93-03f5-4401-bf59-bf01d332b602" providerId="ADAL" clId="{B35EA638-682A-477D-AB24-6FE0CA2D0195}" dt="2022-08-02T14:42:01.671" v="32" actId="20577"/>
        <pc:sldMkLst>
          <pc:docMk/>
          <pc:sldMk cId="2421393641" sldId="318"/>
        </pc:sldMkLst>
      </pc:sldChg>
      <pc:sldChg chg="modNotesTx">
        <pc:chgData name="Ashley Bartlett" userId="9e418e93-03f5-4401-bf59-bf01d332b602" providerId="ADAL" clId="{B35EA638-682A-477D-AB24-6FE0CA2D0195}" dt="2022-08-02T14:42:23.288" v="38" actId="20577"/>
        <pc:sldMkLst>
          <pc:docMk/>
          <pc:sldMk cId="2117053442" sldId="319"/>
        </pc:sldMkLst>
      </pc:sldChg>
      <pc:sldChg chg="modNotesTx">
        <pc:chgData name="Ashley Bartlett" userId="9e418e93-03f5-4401-bf59-bf01d332b602" providerId="ADAL" clId="{B35EA638-682A-477D-AB24-6FE0CA2D0195}" dt="2022-08-02T14:47:15.281" v="263"/>
        <pc:sldMkLst>
          <pc:docMk/>
          <pc:sldMk cId="2360118865" sldId="323"/>
        </pc:sldMkLst>
      </pc:sldChg>
      <pc:sldChg chg="modNotesTx">
        <pc:chgData name="Ashley Bartlett" userId="9e418e93-03f5-4401-bf59-bf01d332b602" providerId="ADAL" clId="{B35EA638-682A-477D-AB24-6FE0CA2D0195}" dt="2022-08-02T14:44:26.491" v="93" actId="113"/>
        <pc:sldMkLst>
          <pc:docMk/>
          <pc:sldMk cId="2049687438" sldId="324"/>
        </pc:sldMkLst>
      </pc:sldChg>
      <pc:sldChg chg="modNotesTx">
        <pc:chgData name="Ashley Bartlett" userId="9e418e93-03f5-4401-bf59-bf01d332b602" providerId="ADAL" clId="{B35EA638-682A-477D-AB24-6FE0CA2D0195}" dt="2022-08-02T14:41:53.896" v="29" actId="20577"/>
        <pc:sldMkLst>
          <pc:docMk/>
          <pc:sldMk cId="3168880178" sldId="327"/>
        </pc:sldMkLst>
      </pc:sldChg>
      <pc:sldChg chg="modNotesTx">
        <pc:chgData name="Ashley Bartlett" userId="9e418e93-03f5-4401-bf59-bf01d332b602" providerId="ADAL" clId="{B35EA638-682A-477D-AB24-6FE0CA2D0195}" dt="2022-08-02T14:42:31.456" v="41" actId="20577"/>
        <pc:sldMkLst>
          <pc:docMk/>
          <pc:sldMk cId="1961695363" sldId="330"/>
        </pc:sldMkLst>
      </pc:sldChg>
      <pc:sldChg chg="addSp delSp modSp mod modNotesTx">
        <pc:chgData name="Ashley Bartlett" userId="9e418e93-03f5-4401-bf59-bf01d332b602" providerId="ADAL" clId="{B35EA638-682A-477D-AB24-6FE0CA2D0195}" dt="2022-08-02T14:41:41.034" v="26" actId="115"/>
        <pc:sldMkLst>
          <pc:docMk/>
          <pc:sldMk cId="2494495506" sldId="331"/>
        </pc:sldMkLst>
        <pc:graphicFrameChg chg="add del mod">
          <ac:chgData name="Ashley Bartlett" userId="9e418e93-03f5-4401-bf59-bf01d332b602" providerId="ADAL" clId="{B35EA638-682A-477D-AB24-6FE0CA2D0195}" dt="2022-08-02T14:41:27.093" v="2" actId="478"/>
          <ac:graphicFrameMkLst>
            <pc:docMk/>
            <pc:sldMk cId="2494495506" sldId="331"/>
            <ac:graphicFrameMk id="2" creationId="{CC84EDF0-8A28-9393-1D41-06D3A91D0EDA}"/>
          </ac:graphicFrameMkLst>
        </pc:graphicFrameChg>
      </pc:sldChg>
      <pc:sldChg chg="modNotesTx">
        <pc:chgData name="Ashley Bartlett" userId="9e418e93-03f5-4401-bf59-bf01d332b602" providerId="ADAL" clId="{B35EA638-682A-477D-AB24-6FE0CA2D0195}" dt="2022-08-02T14:42:48.863" v="44" actId="20577"/>
        <pc:sldMkLst>
          <pc:docMk/>
          <pc:sldMk cId="694610400" sldId="332"/>
        </pc:sldMkLst>
      </pc:sldChg>
      <pc:sldChg chg="delSp modSp mod delAnim modAnim">
        <pc:chgData name="Ashley Bartlett" userId="9e418e93-03f5-4401-bf59-bf01d332b602" providerId="ADAL" clId="{B35EA638-682A-477D-AB24-6FE0CA2D0195}" dt="2022-08-02T14:48:57.404" v="343"/>
        <pc:sldMkLst>
          <pc:docMk/>
          <pc:sldMk cId="2326813793" sldId="369"/>
        </pc:sldMkLst>
        <pc:spChg chg="mod">
          <ac:chgData name="Ashley Bartlett" userId="9e418e93-03f5-4401-bf59-bf01d332b602" providerId="ADAL" clId="{B35EA638-682A-477D-AB24-6FE0CA2D0195}" dt="2022-08-02T14:48:47.269" v="340" actId="115"/>
          <ac:spMkLst>
            <pc:docMk/>
            <pc:sldMk cId="2326813793" sldId="369"/>
            <ac:spMk id="10" creationId="{F4B08CDF-F9B0-460D-A846-F8DB5E75A31A}"/>
          </ac:spMkLst>
        </pc:spChg>
        <pc:spChg chg="del">
          <ac:chgData name="Ashley Bartlett" userId="9e418e93-03f5-4401-bf59-bf01d332b602" providerId="ADAL" clId="{B35EA638-682A-477D-AB24-6FE0CA2D0195}" dt="2022-08-02T14:47:52.968" v="281" actId="478"/>
          <ac:spMkLst>
            <pc:docMk/>
            <pc:sldMk cId="2326813793" sldId="369"/>
            <ac:spMk id="13" creationId="{300891A3-C79B-476A-9702-C357B1459572}"/>
          </ac:spMkLst>
        </pc:spChg>
        <pc:spChg chg="del">
          <ac:chgData name="Ashley Bartlett" userId="9e418e93-03f5-4401-bf59-bf01d332b602" providerId="ADAL" clId="{B35EA638-682A-477D-AB24-6FE0CA2D0195}" dt="2022-08-02T14:47:51.480" v="280" actId="478"/>
          <ac:spMkLst>
            <pc:docMk/>
            <pc:sldMk cId="2326813793" sldId="369"/>
            <ac:spMk id="18" creationId="{C65E62C3-5E7C-4ADD-8414-D08D8CA0189B}"/>
          </ac:spMkLst>
        </pc:spChg>
        <pc:spChg chg="mod">
          <ac:chgData name="Ashley Bartlett" userId="9e418e93-03f5-4401-bf59-bf01d332b602" providerId="ADAL" clId="{B35EA638-682A-477D-AB24-6FE0CA2D0195}" dt="2022-08-02T14:47:43.487" v="279" actId="1076"/>
          <ac:spMkLst>
            <pc:docMk/>
            <pc:sldMk cId="2326813793" sldId="369"/>
            <ac:spMk id="27" creationId="{6B6FEC5D-1D4A-45D9-8096-FAD968ECC61F}"/>
          </ac:spMkLst>
        </pc:spChg>
      </pc:sldChg>
      <pc:sldChg chg="modSp mod modAnim">
        <pc:chgData name="Ashley Bartlett" userId="9e418e93-03f5-4401-bf59-bf01d332b602" providerId="ADAL" clId="{B35EA638-682A-477D-AB24-6FE0CA2D0195}" dt="2022-08-02T14:49:57.544" v="351" actId="1076"/>
        <pc:sldMkLst>
          <pc:docMk/>
          <pc:sldMk cId="1265608434" sldId="370"/>
        </pc:sldMkLst>
        <pc:spChg chg="mod">
          <ac:chgData name="Ashley Bartlett" userId="9e418e93-03f5-4401-bf59-bf01d332b602" providerId="ADAL" clId="{B35EA638-682A-477D-AB24-6FE0CA2D0195}" dt="2022-08-02T14:49:53.464" v="350" actId="20577"/>
          <ac:spMkLst>
            <pc:docMk/>
            <pc:sldMk cId="1265608434" sldId="370"/>
            <ac:spMk id="18" creationId="{C65E62C3-5E7C-4ADD-8414-D08D8CA0189B}"/>
          </ac:spMkLst>
        </pc:spChg>
        <pc:spChg chg="mod">
          <ac:chgData name="Ashley Bartlett" userId="9e418e93-03f5-4401-bf59-bf01d332b602" providerId="ADAL" clId="{B35EA638-682A-477D-AB24-6FE0CA2D0195}" dt="2022-08-02T14:49:57.544" v="351" actId="1076"/>
          <ac:spMkLst>
            <pc:docMk/>
            <pc:sldMk cId="1265608434" sldId="370"/>
            <ac:spMk id="27" creationId="{6B6FEC5D-1D4A-45D9-8096-FAD968ECC61F}"/>
          </ac:spMkLst>
        </pc:spChg>
      </pc:sldChg>
    </pc:docChg>
  </pc:docChgLst>
  <pc:docChgLst>
    <pc:chgData name="Ashley Bartlett" userId="9e418e93-03f5-4401-bf59-bf01d332b602" providerId="ADAL" clId="{9F89C091-8AAF-4A43-A6F9-34D3F1A1EFCB}"/>
    <pc:docChg chg="custSel addSld modSld sldOrd">
      <pc:chgData name="Ashley Bartlett" userId="9e418e93-03f5-4401-bf59-bf01d332b602" providerId="ADAL" clId="{9F89C091-8AAF-4A43-A6F9-34D3F1A1EFCB}" dt="2023-10-03T13:53:58.008" v="923" actId="2711"/>
      <pc:docMkLst>
        <pc:docMk/>
      </pc:docMkLst>
      <pc:sldChg chg="modNotesTx">
        <pc:chgData name="Ashley Bartlett" userId="9e418e93-03f5-4401-bf59-bf01d332b602" providerId="ADAL" clId="{9F89C091-8AAF-4A43-A6F9-34D3F1A1EFCB}" dt="2023-09-20T09:14:26.282" v="213" actId="20577"/>
        <pc:sldMkLst>
          <pc:docMk/>
          <pc:sldMk cId="3058258307" sldId="294"/>
        </pc:sldMkLst>
      </pc:sldChg>
      <pc:sldChg chg="ord modNotesTx">
        <pc:chgData name="Ashley Bartlett" userId="9e418e93-03f5-4401-bf59-bf01d332b602" providerId="ADAL" clId="{9F89C091-8AAF-4A43-A6F9-34D3F1A1EFCB}" dt="2023-09-20T09:13:31.246" v="188" actId="20577"/>
        <pc:sldMkLst>
          <pc:docMk/>
          <pc:sldMk cId="137174351" sldId="309"/>
        </pc:sldMkLst>
      </pc:sldChg>
      <pc:sldChg chg="modNotesTx">
        <pc:chgData name="Ashley Bartlett" userId="9e418e93-03f5-4401-bf59-bf01d332b602" providerId="ADAL" clId="{9F89C091-8AAF-4A43-A6F9-34D3F1A1EFCB}" dt="2023-09-25T09:32:43.006" v="215" actId="20577"/>
        <pc:sldMkLst>
          <pc:docMk/>
          <pc:sldMk cId="2421393641" sldId="318"/>
        </pc:sldMkLst>
      </pc:sldChg>
      <pc:sldChg chg="ord">
        <pc:chgData name="Ashley Bartlett" userId="9e418e93-03f5-4401-bf59-bf01d332b602" providerId="ADAL" clId="{9F89C091-8AAF-4A43-A6F9-34D3F1A1EFCB}" dt="2023-09-25T09:33:38.340" v="217"/>
        <pc:sldMkLst>
          <pc:docMk/>
          <pc:sldMk cId="2117053442" sldId="319"/>
        </pc:sldMkLst>
      </pc:sldChg>
      <pc:sldChg chg="modNotesTx">
        <pc:chgData name="Ashley Bartlett" userId="9e418e93-03f5-4401-bf59-bf01d332b602" providerId="ADAL" clId="{9F89C091-8AAF-4A43-A6F9-34D3F1A1EFCB}" dt="2023-09-20T09:13:57.013" v="212" actId="20577"/>
        <pc:sldMkLst>
          <pc:docMk/>
          <pc:sldMk cId="1220577946" sldId="326"/>
        </pc:sldMkLst>
      </pc:sldChg>
      <pc:sldChg chg="modNotesTx">
        <pc:chgData name="Ashley Bartlett" userId="9e418e93-03f5-4401-bf59-bf01d332b602" providerId="ADAL" clId="{9F89C091-8AAF-4A43-A6F9-34D3F1A1EFCB}" dt="2023-09-20T09:11:38.723" v="90" actId="113"/>
        <pc:sldMkLst>
          <pc:docMk/>
          <pc:sldMk cId="3168880178" sldId="327"/>
        </pc:sldMkLst>
      </pc:sldChg>
      <pc:sldChg chg="delSp modSp mod">
        <pc:chgData name="Ashley Bartlett" userId="9e418e93-03f5-4401-bf59-bf01d332b602" providerId="ADAL" clId="{9F89C091-8AAF-4A43-A6F9-34D3F1A1EFCB}" dt="2023-10-03T08:01:49.762" v="425" actId="1076"/>
        <pc:sldMkLst>
          <pc:docMk/>
          <pc:sldMk cId="1595833067" sldId="328"/>
        </pc:sldMkLst>
        <pc:spChg chg="mod">
          <ac:chgData name="Ashley Bartlett" userId="9e418e93-03f5-4401-bf59-bf01d332b602" providerId="ADAL" clId="{9F89C091-8AAF-4A43-A6F9-34D3F1A1EFCB}" dt="2023-10-03T08:01:49.762" v="425" actId="1076"/>
          <ac:spMkLst>
            <pc:docMk/>
            <pc:sldMk cId="1595833067" sldId="328"/>
            <ac:spMk id="10" creationId="{C8412960-9B98-4A4E-B53D-80D2DE348B17}"/>
          </ac:spMkLst>
        </pc:spChg>
        <pc:picChg chg="del">
          <ac:chgData name="Ashley Bartlett" userId="9e418e93-03f5-4401-bf59-bf01d332b602" providerId="ADAL" clId="{9F89C091-8AAF-4A43-A6F9-34D3F1A1EFCB}" dt="2023-10-03T07:59:39.286" v="330" actId="478"/>
          <ac:picMkLst>
            <pc:docMk/>
            <pc:sldMk cId="1595833067" sldId="328"/>
            <ac:picMk id="8" creationId="{4405CE77-5466-4686-8010-983B0DAAD876}"/>
          </ac:picMkLst>
        </pc:picChg>
      </pc:sldChg>
      <pc:sldChg chg="modNotesTx">
        <pc:chgData name="Ashley Bartlett" userId="9e418e93-03f5-4401-bf59-bf01d332b602" providerId="ADAL" clId="{9F89C091-8AAF-4A43-A6F9-34D3F1A1EFCB}" dt="2023-09-25T09:35:12.943" v="322" actId="5793"/>
        <pc:sldMkLst>
          <pc:docMk/>
          <pc:sldMk cId="1961695363" sldId="330"/>
        </pc:sldMkLst>
      </pc:sldChg>
      <pc:sldChg chg="modNotesTx">
        <pc:chgData name="Ashley Bartlett" userId="9e418e93-03f5-4401-bf59-bf01d332b602" providerId="ADAL" clId="{9F89C091-8AAF-4A43-A6F9-34D3F1A1EFCB}" dt="2023-10-03T08:05:18.035" v="921" actId="20577"/>
        <pc:sldMkLst>
          <pc:docMk/>
          <pc:sldMk cId="694610400" sldId="332"/>
        </pc:sldMkLst>
      </pc:sldChg>
      <pc:sldChg chg="modSp add">
        <pc:chgData name="Ashley Bartlett" userId="9e418e93-03f5-4401-bf59-bf01d332b602" providerId="ADAL" clId="{9F89C091-8AAF-4A43-A6F9-34D3F1A1EFCB}" dt="2023-09-28T11:23:35.401" v="326" actId="2711"/>
        <pc:sldMkLst>
          <pc:docMk/>
          <pc:sldMk cId="3240204459" sldId="372"/>
        </pc:sldMkLst>
        <pc:spChg chg="mod">
          <ac:chgData name="Ashley Bartlett" userId="9e418e93-03f5-4401-bf59-bf01d332b602" providerId="ADAL" clId="{9F89C091-8AAF-4A43-A6F9-34D3F1A1EFCB}" dt="2023-09-28T11:23:35.401" v="326" actId="2711"/>
          <ac:spMkLst>
            <pc:docMk/>
            <pc:sldMk cId="3240204459" sldId="372"/>
            <ac:spMk id="10" creationId="{F4B08CDF-F9B0-460D-A846-F8DB5E75A31A}"/>
          </ac:spMkLst>
        </pc:spChg>
      </pc:sldChg>
      <pc:sldChg chg="modSp add ord">
        <pc:chgData name="Ashley Bartlett" userId="9e418e93-03f5-4401-bf59-bf01d332b602" providerId="ADAL" clId="{9F89C091-8AAF-4A43-A6F9-34D3F1A1EFCB}" dt="2023-10-03T08:04:33.097" v="840" actId="20577"/>
        <pc:sldMkLst>
          <pc:docMk/>
          <pc:sldMk cId="100031069" sldId="373"/>
        </pc:sldMkLst>
        <pc:spChg chg="mod">
          <ac:chgData name="Ashley Bartlett" userId="9e418e93-03f5-4401-bf59-bf01d332b602" providerId="ADAL" clId="{9F89C091-8AAF-4A43-A6F9-34D3F1A1EFCB}" dt="2023-10-03T08:04:33.097" v="840" actId="20577"/>
          <ac:spMkLst>
            <pc:docMk/>
            <pc:sldMk cId="100031069" sldId="373"/>
            <ac:spMk id="10" creationId="{C8412960-9B98-4A4E-B53D-80D2DE348B17}"/>
          </ac:spMkLst>
        </pc:spChg>
      </pc:sldChg>
      <pc:sldChg chg="add ord replId modNotesTx">
        <pc:chgData name="Ashley Bartlett" userId="9e418e93-03f5-4401-bf59-bf01d332b602" providerId="ADAL" clId="{9F89C091-8AAF-4A43-A6F9-34D3F1A1EFCB}" dt="2023-10-03T08:02:30.869" v="510" actId="20577"/>
        <pc:sldMkLst>
          <pc:docMk/>
          <pc:sldMk cId="4065305815" sldId="374"/>
        </pc:sldMkLst>
      </pc:sldChg>
      <pc:sldChg chg="modSp add">
        <pc:chgData name="Ashley Bartlett" userId="9e418e93-03f5-4401-bf59-bf01d332b602" providerId="ADAL" clId="{9F89C091-8AAF-4A43-A6F9-34D3F1A1EFCB}" dt="2023-10-03T13:53:58.008" v="923" actId="2711"/>
        <pc:sldMkLst>
          <pc:docMk/>
          <pc:sldMk cId="1628348340" sldId="375"/>
        </pc:sldMkLst>
        <pc:spChg chg="mod">
          <ac:chgData name="Ashley Bartlett" userId="9e418e93-03f5-4401-bf59-bf01d332b602" providerId="ADAL" clId="{9F89C091-8AAF-4A43-A6F9-34D3F1A1EFCB}" dt="2023-10-03T13:53:58.008" v="923" actId="2711"/>
          <ac:spMkLst>
            <pc:docMk/>
            <pc:sldMk cId="1628348340" sldId="375"/>
            <ac:spMk id="18" creationId="{C65E62C3-5E7C-4ADD-8414-D08D8CA0189B}"/>
          </ac:spMkLst>
        </pc:spChg>
      </pc:sldChg>
    </pc:docChg>
  </pc:docChgLst>
  <pc:docChgLst>
    <pc:chgData name="Ashley Bartlett" userId="9e418e93-03f5-4401-bf59-bf01d332b602" providerId="ADAL" clId="{C1B0A791-3952-4780-9691-DD552E74B9FF}"/>
    <pc:docChg chg="custSel delSld modSld">
      <pc:chgData name="Ashley Bartlett" userId="9e418e93-03f5-4401-bf59-bf01d332b602" providerId="ADAL" clId="{C1B0A791-3952-4780-9691-DD552E74B9FF}" dt="2023-10-29T18:16:54.220" v="1041" actId="20577"/>
      <pc:docMkLst>
        <pc:docMk/>
      </pc:docMkLst>
      <pc:sldChg chg="del">
        <pc:chgData name="Ashley Bartlett" userId="9e418e93-03f5-4401-bf59-bf01d332b602" providerId="ADAL" clId="{C1B0A791-3952-4780-9691-DD552E74B9FF}" dt="2023-10-29T18:00:36.243" v="0" actId="47"/>
        <pc:sldMkLst>
          <pc:docMk/>
          <pc:sldMk cId="2584026830" sldId="259"/>
        </pc:sldMkLst>
      </pc:sldChg>
      <pc:sldChg chg="del">
        <pc:chgData name="Ashley Bartlett" userId="9e418e93-03f5-4401-bf59-bf01d332b602" providerId="ADAL" clId="{C1B0A791-3952-4780-9691-DD552E74B9FF}" dt="2023-10-29T18:00:37.064" v="1" actId="47"/>
        <pc:sldMkLst>
          <pc:docMk/>
          <pc:sldMk cId="3058258307" sldId="294"/>
        </pc:sldMkLst>
      </pc:sldChg>
      <pc:sldChg chg="del">
        <pc:chgData name="Ashley Bartlett" userId="9e418e93-03f5-4401-bf59-bf01d332b602" providerId="ADAL" clId="{C1B0A791-3952-4780-9691-DD552E74B9FF}" dt="2023-10-29T18:00:40.064" v="9" actId="47"/>
        <pc:sldMkLst>
          <pc:docMk/>
          <pc:sldMk cId="137174351" sldId="309"/>
        </pc:sldMkLst>
      </pc:sldChg>
      <pc:sldChg chg="del">
        <pc:chgData name="Ashley Bartlett" userId="9e418e93-03f5-4401-bf59-bf01d332b602" providerId="ADAL" clId="{C1B0A791-3952-4780-9691-DD552E74B9FF}" dt="2023-10-29T18:00:40.764" v="12" actId="47"/>
        <pc:sldMkLst>
          <pc:docMk/>
          <pc:sldMk cId="1972835949" sldId="311"/>
        </pc:sldMkLst>
      </pc:sldChg>
      <pc:sldChg chg="del">
        <pc:chgData name="Ashley Bartlett" userId="9e418e93-03f5-4401-bf59-bf01d332b602" providerId="ADAL" clId="{C1B0A791-3952-4780-9691-DD552E74B9FF}" dt="2023-10-29T18:00:42.282" v="19" actId="47"/>
        <pc:sldMkLst>
          <pc:docMk/>
          <pc:sldMk cId="1679796469" sldId="312"/>
        </pc:sldMkLst>
      </pc:sldChg>
      <pc:sldChg chg="del">
        <pc:chgData name="Ashley Bartlett" userId="9e418e93-03f5-4401-bf59-bf01d332b602" providerId="ADAL" clId="{C1B0A791-3952-4780-9691-DD552E74B9FF}" dt="2023-10-29T18:00:39.233" v="5" actId="47"/>
        <pc:sldMkLst>
          <pc:docMk/>
          <pc:sldMk cId="3384427408" sldId="313"/>
        </pc:sldMkLst>
      </pc:sldChg>
      <pc:sldChg chg="del">
        <pc:chgData name="Ashley Bartlett" userId="9e418e93-03f5-4401-bf59-bf01d332b602" providerId="ADAL" clId="{C1B0A791-3952-4780-9691-DD552E74B9FF}" dt="2023-10-29T18:00:43.427" v="22" actId="47"/>
        <pc:sldMkLst>
          <pc:docMk/>
          <pc:sldMk cId="3589669874" sldId="317"/>
        </pc:sldMkLst>
      </pc:sldChg>
      <pc:sldChg chg="del">
        <pc:chgData name="Ashley Bartlett" userId="9e418e93-03f5-4401-bf59-bf01d332b602" providerId="ADAL" clId="{C1B0A791-3952-4780-9691-DD552E74B9FF}" dt="2023-10-29T18:00:38.500" v="3" actId="47"/>
        <pc:sldMkLst>
          <pc:docMk/>
          <pc:sldMk cId="2421393641" sldId="318"/>
        </pc:sldMkLst>
      </pc:sldChg>
      <pc:sldChg chg="del">
        <pc:chgData name="Ashley Bartlett" userId="9e418e93-03f5-4401-bf59-bf01d332b602" providerId="ADAL" clId="{C1B0A791-3952-4780-9691-DD552E74B9FF}" dt="2023-10-29T18:00:40.992" v="13" actId="47"/>
        <pc:sldMkLst>
          <pc:docMk/>
          <pc:sldMk cId="2117053442" sldId="319"/>
        </pc:sldMkLst>
      </pc:sldChg>
      <pc:sldChg chg="del">
        <pc:chgData name="Ashley Bartlett" userId="9e418e93-03f5-4401-bf59-bf01d332b602" providerId="ADAL" clId="{C1B0A791-3952-4780-9691-DD552E74B9FF}" dt="2023-10-29T18:00:41.211" v="14" actId="47"/>
        <pc:sldMkLst>
          <pc:docMk/>
          <pc:sldMk cId="2360118865" sldId="323"/>
        </pc:sldMkLst>
      </pc:sldChg>
      <pc:sldChg chg="del">
        <pc:chgData name="Ashley Bartlett" userId="9e418e93-03f5-4401-bf59-bf01d332b602" providerId="ADAL" clId="{C1B0A791-3952-4780-9691-DD552E74B9FF}" dt="2023-10-29T18:00:40.542" v="11" actId="47"/>
        <pc:sldMkLst>
          <pc:docMk/>
          <pc:sldMk cId="2049687438" sldId="324"/>
        </pc:sldMkLst>
      </pc:sldChg>
      <pc:sldChg chg="del">
        <pc:chgData name="Ashley Bartlett" userId="9e418e93-03f5-4401-bf59-bf01d332b602" providerId="ADAL" clId="{C1B0A791-3952-4780-9691-DD552E74B9FF}" dt="2023-10-29T18:00:40.317" v="10" actId="47"/>
        <pc:sldMkLst>
          <pc:docMk/>
          <pc:sldMk cId="1220577946" sldId="326"/>
        </pc:sldMkLst>
      </pc:sldChg>
      <pc:sldChg chg="del">
        <pc:chgData name="Ashley Bartlett" userId="9e418e93-03f5-4401-bf59-bf01d332b602" providerId="ADAL" clId="{C1B0A791-3952-4780-9691-DD552E74B9FF}" dt="2023-10-29T18:00:38.007" v="2" actId="47"/>
        <pc:sldMkLst>
          <pc:docMk/>
          <pc:sldMk cId="3168880178" sldId="327"/>
        </pc:sldMkLst>
      </pc:sldChg>
      <pc:sldChg chg="del">
        <pc:chgData name="Ashley Bartlett" userId="9e418e93-03f5-4401-bf59-bf01d332b602" providerId="ADAL" clId="{C1B0A791-3952-4780-9691-DD552E74B9FF}" dt="2023-10-29T18:00:39.641" v="7" actId="47"/>
        <pc:sldMkLst>
          <pc:docMk/>
          <pc:sldMk cId="1595833067" sldId="328"/>
        </pc:sldMkLst>
      </pc:sldChg>
      <pc:sldChg chg="del">
        <pc:chgData name="Ashley Bartlett" userId="9e418e93-03f5-4401-bf59-bf01d332b602" providerId="ADAL" clId="{C1B0A791-3952-4780-9691-DD552E74B9FF}" dt="2023-10-29T18:00:38.975" v="4" actId="47"/>
        <pc:sldMkLst>
          <pc:docMk/>
          <pc:sldMk cId="1961695363" sldId="330"/>
        </pc:sldMkLst>
      </pc:sldChg>
      <pc:sldChg chg="addSp delSp modSp mod modNotesTx">
        <pc:chgData name="Ashley Bartlett" userId="9e418e93-03f5-4401-bf59-bf01d332b602" providerId="ADAL" clId="{C1B0A791-3952-4780-9691-DD552E74B9FF}" dt="2023-10-29T18:16:54.220" v="1041" actId="20577"/>
        <pc:sldMkLst>
          <pc:docMk/>
          <pc:sldMk cId="2494495506" sldId="331"/>
        </pc:sldMkLst>
        <pc:spChg chg="mod">
          <ac:chgData name="Ashley Bartlett" userId="9e418e93-03f5-4401-bf59-bf01d332b602" providerId="ADAL" clId="{C1B0A791-3952-4780-9691-DD552E74B9FF}" dt="2023-10-29T18:01:59.113" v="77" actId="20577"/>
          <ac:spMkLst>
            <pc:docMk/>
            <pc:sldMk cId="2494495506" sldId="331"/>
            <ac:spMk id="8" creationId="{25DA2702-AAF5-4B63-8D43-0BC0F2DA5BDA}"/>
          </ac:spMkLst>
        </pc:spChg>
        <pc:spChg chg="mod">
          <ac:chgData name="Ashley Bartlett" userId="9e418e93-03f5-4401-bf59-bf01d332b602" providerId="ADAL" clId="{C1B0A791-3952-4780-9691-DD552E74B9FF}" dt="2023-10-29T18:00:55.112" v="34" actId="20577"/>
          <ac:spMkLst>
            <pc:docMk/>
            <pc:sldMk cId="2494495506" sldId="331"/>
            <ac:spMk id="44034" creationId="{00000000-0000-0000-0000-000000000000}"/>
          </ac:spMkLst>
        </pc:spChg>
        <pc:spChg chg="del">
          <ac:chgData name="Ashley Bartlett" userId="9e418e93-03f5-4401-bf59-bf01d332b602" providerId="ADAL" clId="{C1B0A791-3952-4780-9691-DD552E74B9FF}" dt="2023-10-29T18:02:16.440" v="82" actId="478"/>
          <ac:spMkLst>
            <pc:docMk/>
            <pc:sldMk cId="2494495506" sldId="331"/>
            <ac:spMk id="44039" creationId="{00000000-0000-0000-0000-000000000000}"/>
          </ac:spMkLst>
        </pc:spChg>
        <pc:graphicFrameChg chg="add mod modGraphic">
          <ac:chgData name="Ashley Bartlett" userId="9e418e93-03f5-4401-bf59-bf01d332b602" providerId="ADAL" clId="{C1B0A791-3952-4780-9691-DD552E74B9FF}" dt="2023-10-29T18:16:44.399" v="1039" actId="5793"/>
          <ac:graphicFrameMkLst>
            <pc:docMk/>
            <pc:sldMk cId="2494495506" sldId="331"/>
            <ac:graphicFrameMk id="2" creationId="{019A24B8-7BB7-731B-D4BA-92CFA74922FE}"/>
          </ac:graphicFrameMkLst>
        </pc:graphicFrameChg>
        <pc:picChg chg="del">
          <ac:chgData name="Ashley Bartlett" userId="9e418e93-03f5-4401-bf59-bf01d332b602" providerId="ADAL" clId="{C1B0A791-3952-4780-9691-DD552E74B9FF}" dt="2023-10-29T18:00:58.691" v="35" actId="478"/>
          <ac:picMkLst>
            <pc:docMk/>
            <pc:sldMk cId="2494495506" sldId="331"/>
            <ac:picMk id="6" creationId="{F72D4336-0C3A-455B-85A0-501C96098002}"/>
          </ac:picMkLst>
        </pc:picChg>
      </pc:sldChg>
      <pc:sldChg chg="del">
        <pc:chgData name="Ashley Bartlett" userId="9e418e93-03f5-4401-bf59-bf01d332b602" providerId="ADAL" clId="{C1B0A791-3952-4780-9691-DD552E74B9FF}" dt="2023-10-29T18:00:39.862" v="8" actId="47"/>
        <pc:sldMkLst>
          <pc:docMk/>
          <pc:sldMk cId="694610400" sldId="332"/>
        </pc:sldMkLst>
      </pc:sldChg>
      <pc:sldChg chg="del">
        <pc:chgData name="Ashley Bartlett" userId="9e418e93-03f5-4401-bf59-bf01d332b602" providerId="ADAL" clId="{C1B0A791-3952-4780-9691-DD552E74B9FF}" dt="2023-10-29T18:00:41.883" v="17" actId="47"/>
        <pc:sldMkLst>
          <pc:docMk/>
          <pc:sldMk cId="2326813793" sldId="369"/>
        </pc:sldMkLst>
      </pc:sldChg>
      <pc:sldChg chg="del">
        <pc:chgData name="Ashley Bartlett" userId="9e418e93-03f5-4401-bf59-bf01d332b602" providerId="ADAL" clId="{C1B0A791-3952-4780-9691-DD552E74B9FF}" dt="2023-10-29T18:00:42.485" v="20" actId="47"/>
        <pc:sldMkLst>
          <pc:docMk/>
          <pc:sldMk cId="1265608434" sldId="370"/>
        </pc:sldMkLst>
      </pc:sldChg>
      <pc:sldChg chg="del">
        <pc:chgData name="Ashley Bartlett" userId="9e418e93-03f5-4401-bf59-bf01d332b602" providerId="ADAL" clId="{C1B0A791-3952-4780-9691-DD552E74B9FF}" dt="2023-10-29T18:00:39.393" v="6" actId="47"/>
        <pc:sldMkLst>
          <pc:docMk/>
          <pc:sldMk cId="3858909225" sldId="371"/>
        </pc:sldMkLst>
      </pc:sldChg>
      <pc:sldChg chg="del">
        <pc:chgData name="Ashley Bartlett" userId="9e418e93-03f5-4401-bf59-bf01d332b602" providerId="ADAL" clId="{C1B0A791-3952-4780-9691-DD552E74B9FF}" dt="2023-10-29T18:00:42.097" v="18" actId="47"/>
        <pc:sldMkLst>
          <pc:docMk/>
          <pc:sldMk cId="3240204459" sldId="372"/>
        </pc:sldMkLst>
      </pc:sldChg>
      <pc:sldChg chg="del">
        <pc:chgData name="Ashley Bartlett" userId="9e418e93-03f5-4401-bf59-bf01d332b602" providerId="ADAL" clId="{C1B0A791-3952-4780-9691-DD552E74B9FF}" dt="2023-10-29T18:00:41.432" v="15" actId="47"/>
        <pc:sldMkLst>
          <pc:docMk/>
          <pc:sldMk cId="100031069" sldId="373"/>
        </pc:sldMkLst>
      </pc:sldChg>
      <pc:sldChg chg="del">
        <pc:chgData name="Ashley Bartlett" userId="9e418e93-03f5-4401-bf59-bf01d332b602" providerId="ADAL" clId="{C1B0A791-3952-4780-9691-DD552E74B9FF}" dt="2023-10-29T18:00:41.671" v="16" actId="47"/>
        <pc:sldMkLst>
          <pc:docMk/>
          <pc:sldMk cId="4065305815" sldId="374"/>
        </pc:sldMkLst>
      </pc:sldChg>
      <pc:sldChg chg="del">
        <pc:chgData name="Ashley Bartlett" userId="9e418e93-03f5-4401-bf59-bf01d332b602" providerId="ADAL" clId="{C1B0A791-3952-4780-9691-DD552E74B9FF}" dt="2023-10-29T18:00:42.961" v="21" actId="47"/>
        <pc:sldMkLst>
          <pc:docMk/>
          <pc:sldMk cId="1628348340" sldId="375"/>
        </pc:sldMkLst>
      </pc:sldChg>
    </pc:docChg>
  </pc:docChgLst>
  <pc:docChgLst>
    <pc:chgData name="Ashley Bartlett" userId="9e418e93-03f5-4401-bf59-bf01d332b602" providerId="ADAL" clId="{9C920A63-9C73-41E9-BF21-620F4EDBBC57}"/>
    <pc:docChg chg="undo custSel modSld sldOrd">
      <pc:chgData name="Ashley Bartlett" userId="9e418e93-03f5-4401-bf59-bf01d332b602" providerId="ADAL" clId="{9C920A63-9C73-41E9-BF21-620F4EDBBC57}" dt="2022-10-07T13:45:24.732" v="1219" actId="113"/>
      <pc:docMkLst>
        <pc:docMk/>
      </pc:docMkLst>
      <pc:sldChg chg="addSp modSp mod modAnim">
        <pc:chgData name="Ashley Bartlett" userId="9e418e93-03f5-4401-bf59-bf01d332b602" providerId="ADAL" clId="{9C920A63-9C73-41E9-BF21-620F4EDBBC57}" dt="2022-09-27T19:33:23.622" v="210" actId="113"/>
        <pc:sldMkLst>
          <pc:docMk/>
          <pc:sldMk cId="2584026830" sldId="259"/>
        </pc:sldMkLst>
        <pc:spChg chg="mod">
          <ac:chgData name="Ashley Bartlett" userId="9e418e93-03f5-4401-bf59-bf01d332b602" providerId="ADAL" clId="{9C920A63-9C73-41E9-BF21-620F4EDBBC57}" dt="2022-09-27T19:33:23.622" v="210" actId="113"/>
          <ac:spMkLst>
            <pc:docMk/>
            <pc:sldMk cId="2584026830" sldId="259"/>
            <ac:spMk id="10" creationId="{C8412960-9B98-4A4E-B53D-80D2DE348B17}"/>
          </ac:spMkLst>
        </pc:spChg>
        <pc:picChg chg="add mod">
          <ac:chgData name="Ashley Bartlett" userId="9e418e93-03f5-4401-bf59-bf01d332b602" providerId="ADAL" clId="{9C920A63-9C73-41E9-BF21-620F4EDBBC57}" dt="2022-09-27T14:24:22.203" v="69" actId="14100"/>
          <ac:picMkLst>
            <pc:docMk/>
            <pc:sldMk cId="2584026830" sldId="259"/>
            <ac:picMk id="2" creationId="{DC024952-4F6F-51ED-4163-5836ADF2CFEE}"/>
          </ac:picMkLst>
        </pc:picChg>
        <pc:picChg chg="mod">
          <ac:chgData name="Ashley Bartlett" userId="9e418e93-03f5-4401-bf59-bf01d332b602" providerId="ADAL" clId="{9C920A63-9C73-41E9-BF21-620F4EDBBC57}" dt="2022-09-27T14:24:11.869" v="65" actId="1076"/>
          <ac:picMkLst>
            <pc:docMk/>
            <pc:sldMk cId="2584026830" sldId="259"/>
            <ac:picMk id="6" creationId="{6C9467FA-D44A-4CAB-B768-1B835474CA0D}"/>
          </ac:picMkLst>
        </pc:picChg>
      </pc:sldChg>
      <pc:sldChg chg="modSp mod">
        <pc:chgData name="Ashley Bartlett" userId="9e418e93-03f5-4401-bf59-bf01d332b602" providerId="ADAL" clId="{9C920A63-9C73-41E9-BF21-620F4EDBBC57}" dt="2022-09-25T10:31:35.651" v="64" actId="1076"/>
        <pc:sldMkLst>
          <pc:docMk/>
          <pc:sldMk cId="3058258307" sldId="294"/>
        </pc:sldMkLst>
        <pc:spChg chg="mod">
          <ac:chgData name="Ashley Bartlett" userId="9e418e93-03f5-4401-bf59-bf01d332b602" providerId="ADAL" clId="{9C920A63-9C73-41E9-BF21-620F4EDBBC57}" dt="2022-09-25T10:31:35.651" v="64" actId="1076"/>
          <ac:spMkLst>
            <pc:docMk/>
            <pc:sldMk cId="3058258307" sldId="294"/>
            <ac:spMk id="44040" creationId="{00000000-0000-0000-0000-000000000000}"/>
          </ac:spMkLst>
        </pc:spChg>
      </pc:sldChg>
      <pc:sldChg chg="ord modNotesTx">
        <pc:chgData name="Ashley Bartlett" userId="9e418e93-03f5-4401-bf59-bf01d332b602" providerId="ADAL" clId="{9C920A63-9C73-41E9-BF21-620F4EDBBC57}" dt="2022-09-27T19:50:18.780" v="1063" actId="20577"/>
        <pc:sldMkLst>
          <pc:docMk/>
          <pc:sldMk cId="137174351" sldId="309"/>
        </pc:sldMkLst>
      </pc:sldChg>
      <pc:sldChg chg="addSp modSp mod">
        <pc:chgData name="Ashley Bartlett" userId="9e418e93-03f5-4401-bf59-bf01d332b602" providerId="ADAL" clId="{9C920A63-9C73-41E9-BF21-620F4EDBBC57}" dt="2022-10-03T11:16:37.650" v="1141" actId="1076"/>
        <pc:sldMkLst>
          <pc:docMk/>
          <pc:sldMk cId="1972835949" sldId="311"/>
        </pc:sldMkLst>
        <pc:spChg chg="add mod">
          <ac:chgData name="Ashley Bartlett" userId="9e418e93-03f5-4401-bf59-bf01d332b602" providerId="ADAL" clId="{9C920A63-9C73-41E9-BF21-620F4EDBBC57}" dt="2022-10-03T11:16:37.650" v="1141" actId="1076"/>
          <ac:spMkLst>
            <pc:docMk/>
            <pc:sldMk cId="1972835949" sldId="311"/>
            <ac:spMk id="4" creationId="{3278CE66-4C2B-CD22-E933-8C62E100AE02}"/>
          </ac:spMkLst>
        </pc:spChg>
        <pc:spChg chg="mod">
          <ac:chgData name="Ashley Bartlett" userId="9e418e93-03f5-4401-bf59-bf01d332b602" providerId="ADAL" clId="{9C920A63-9C73-41E9-BF21-620F4EDBBC57}" dt="2022-10-03T11:15:36.783" v="1133" actId="1076"/>
          <ac:spMkLst>
            <pc:docMk/>
            <pc:sldMk cId="1972835949" sldId="311"/>
            <ac:spMk id="5" creationId="{BA444FCE-EC5E-4B78-AD36-7C7ADADE1E8A}"/>
          </ac:spMkLst>
        </pc:spChg>
        <pc:spChg chg="mod">
          <ac:chgData name="Ashley Bartlett" userId="9e418e93-03f5-4401-bf59-bf01d332b602" providerId="ADAL" clId="{9C920A63-9C73-41E9-BF21-620F4EDBBC57}" dt="2022-10-03T11:15:53.297" v="1138" actId="1076"/>
          <ac:spMkLst>
            <pc:docMk/>
            <pc:sldMk cId="1972835949" sldId="311"/>
            <ac:spMk id="11" creationId="{605BE5E8-106A-4A52-B884-32EC55B4D4E0}"/>
          </ac:spMkLst>
        </pc:spChg>
        <pc:spChg chg="mod">
          <ac:chgData name="Ashley Bartlett" userId="9e418e93-03f5-4401-bf59-bf01d332b602" providerId="ADAL" clId="{9C920A63-9C73-41E9-BF21-620F4EDBBC57}" dt="2022-10-03T11:15:50.189" v="1137" actId="1076"/>
          <ac:spMkLst>
            <pc:docMk/>
            <pc:sldMk cId="1972835949" sldId="311"/>
            <ac:spMk id="13" creationId="{3C6747C3-AC34-4C10-BB47-67C6B8C3BCF7}"/>
          </ac:spMkLst>
        </pc:spChg>
        <pc:spChg chg="mod">
          <ac:chgData name="Ashley Bartlett" userId="9e418e93-03f5-4401-bf59-bf01d332b602" providerId="ADAL" clId="{9C920A63-9C73-41E9-BF21-620F4EDBBC57}" dt="2022-10-03T11:15:45.809" v="1136" actId="1076"/>
          <ac:spMkLst>
            <pc:docMk/>
            <pc:sldMk cId="1972835949" sldId="311"/>
            <ac:spMk id="14" creationId="{A33CFA34-8E86-404C-BC56-F40205D146C2}"/>
          </ac:spMkLst>
        </pc:spChg>
        <pc:spChg chg="mod">
          <ac:chgData name="Ashley Bartlett" userId="9e418e93-03f5-4401-bf59-bf01d332b602" providerId="ADAL" clId="{9C920A63-9C73-41E9-BF21-620F4EDBBC57}" dt="2022-10-03T11:15:42.403" v="1135" actId="1076"/>
          <ac:spMkLst>
            <pc:docMk/>
            <pc:sldMk cId="1972835949" sldId="311"/>
            <ac:spMk id="16" creationId="{478A8BB1-A25A-45C8-A3B9-4CE421C6A1A7}"/>
          </ac:spMkLst>
        </pc:spChg>
        <pc:spChg chg="mod">
          <ac:chgData name="Ashley Bartlett" userId="9e418e93-03f5-4401-bf59-bf01d332b602" providerId="ADAL" clId="{9C920A63-9C73-41E9-BF21-620F4EDBBC57}" dt="2022-10-03T11:15:40.066" v="1134" actId="1076"/>
          <ac:spMkLst>
            <pc:docMk/>
            <pc:sldMk cId="1972835949" sldId="311"/>
            <ac:spMk id="17" creationId="{676CB42F-537D-44F4-AFC3-2BBA91575665}"/>
          </ac:spMkLst>
        </pc:spChg>
        <pc:spChg chg="mod">
          <ac:chgData name="Ashley Bartlett" userId="9e418e93-03f5-4401-bf59-bf01d332b602" providerId="ADAL" clId="{9C920A63-9C73-41E9-BF21-620F4EDBBC57}" dt="2022-10-03T11:16:06.394" v="1140" actId="1076"/>
          <ac:spMkLst>
            <pc:docMk/>
            <pc:sldMk cId="1972835949" sldId="311"/>
            <ac:spMk id="18" creationId="{D7925BF3-C374-4430-BFA1-A6D8C6F6D739}"/>
          </ac:spMkLst>
        </pc:spChg>
        <pc:spChg chg="mod">
          <ac:chgData name="Ashley Bartlett" userId="9e418e93-03f5-4401-bf59-bf01d332b602" providerId="ADAL" clId="{9C920A63-9C73-41E9-BF21-620F4EDBBC57}" dt="2022-10-03T11:15:56.520" v="1139" actId="1076"/>
          <ac:spMkLst>
            <pc:docMk/>
            <pc:sldMk cId="1972835949" sldId="311"/>
            <ac:spMk id="19" creationId="{9FAF9EAB-F292-4CB5-8DE1-74DA4AEB0932}"/>
          </ac:spMkLst>
        </pc:spChg>
        <pc:picChg chg="add mod">
          <ac:chgData name="Ashley Bartlett" userId="9e418e93-03f5-4401-bf59-bf01d332b602" providerId="ADAL" clId="{9C920A63-9C73-41E9-BF21-620F4EDBBC57}" dt="2022-10-03T11:15:22.327" v="1132"/>
          <ac:picMkLst>
            <pc:docMk/>
            <pc:sldMk cId="1972835949" sldId="311"/>
            <ac:picMk id="3" creationId="{041CB0EC-A065-9CDD-D433-F8CFBB2A1146}"/>
          </ac:picMkLst>
        </pc:picChg>
      </pc:sldChg>
      <pc:sldChg chg="modNotesTx">
        <pc:chgData name="Ashley Bartlett" userId="9e418e93-03f5-4401-bf59-bf01d332b602" providerId="ADAL" clId="{9C920A63-9C73-41E9-BF21-620F4EDBBC57}" dt="2022-10-07T13:45:24.732" v="1219" actId="113"/>
        <pc:sldMkLst>
          <pc:docMk/>
          <pc:sldMk cId="2421393641" sldId="318"/>
        </pc:sldMkLst>
      </pc:sldChg>
      <pc:sldChg chg="modNotesTx">
        <pc:chgData name="Ashley Bartlett" userId="9e418e93-03f5-4401-bf59-bf01d332b602" providerId="ADAL" clId="{9C920A63-9C73-41E9-BF21-620F4EDBBC57}" dt="2022-09-27T19:49:05.952" v="881" actId="115"/>
        <pc:sldMkLst>
          <pc:docMk/>
          <pc:sldMk cId="2117053442" sldId="319"/>
        </pc:sldMkLst>
      </pc:sldChg>
      <pc:sldChg chg="addSp modSp mod">
        <pc:chgData name="Ashley Bartlett" userId="9e418e93-03f5-4401-bf59-bf01d332b602" providerId="ADAL" clId="{9C920A63-9C73-41E9-BF21-620F4EDBBC57}" dt="2022-10-03T11:17:14.631" v="1148" actId="1076"/>
        <pc:sldMkLst>
          <pc:docMk/>
          <pc:sldMk cId="2360118865" sldId="323"/>
        </pc:sldMkLst>
        <pc:spChg chg="add mod">
          <ac:chgData name="Ashley Bartlett" userId="9e418e93-03f5-4401-bf59-bf01d332b602" providerId="ADAL" clId="{9C920A63-9C73-41E9-BF21-620F4EDBBC57}" dt="2022-10-03T11:17:14.631" v="1148" actId="1076"/>
          <ac:spMkLst>
            <pc:docMk/>
            <pc:sldMk cId="2360118865" sldId="323"/>
            <ac:spMk id="3" creationId="{CC9F1822-FB3A-DA16-03D5-B15EB0339B46}"/>
          </ac:spMkLst>
        </pc:spChg>
        <pc:picChg chg="add mod">
          <ac:chgData name="Ashley Bartlett" userId="9e418e93-03f5-4401-bf59-bf01d332b602" providerId="ADAL" clId="{9C920A63-9C73-41E9-BF21-620F4EDBBC57}" dt="2022-10-03T11:16:57.191" v="1145" actId="1076"/>
          <ac:picMkLst>
            <pc:docMk/>
            <pc:sldMk cId="2360118865" sldId="323"/>
            <ac:picMk id="2" creationId="{B586117A-4661-69AA-7D5A-6A3BDDE47B93}"/>
          </ac:picMkLst>
        </pc:picChg>
      </pc:sldChg>
      <pc:sldChg chg="addSp modSp mod">
        <pc:chgData name="Ashley Bartlett" userId="9e418e93-03f5-4401-bf59-bf01d332b602" providerId="ADAL" clId="{9C920A63-9C73-41E9-BF21-620F4EDBBC57}" dt="2022-10-03T11:14:54.289" v="1131" actId="1076"/>
        <pc:sldMkLst>
          <pc:docMk/>
          <pc:sldMk cId="2049687438" sldId="324"/>
        </pc:sldMkLst>
        <pc:spChg chg="add mod">
          <ac:chgData name="Ashley Bartlett" userId="9e418e93-03f5-4401-bf59-bf01d332b602" providerId="ADAL" clId="{9C920A63-9C73-41E9-BF21-620F4EDBBC57}" dt="2022-10-03T11:14:54.289" v="1131" actId="1076"/>
          <ac:spMkLst>
            <pc:docMk/>
            <pc:sldMk cId="2049687438" sldId="324"/>
            <ac:spMk id="3" creationId="{857DD1CA-B395-801E-3F30-5558097F4B31}"/>
          </ac:spMkLst>
        </pc:spChg>
        <pc:spChg chg="mod">
          <ac:chgData name="Ashley Bartlett" userId="9e418e93-03f5-4401-bf59-bf01d332b602" providerId="ADAL" clId="{9C920A63-9C73-41E9-BF21-620F4EDBBC57}" dt="2022-10-03T10:56:21.274" v="1074" actId="14100"/>
          <ac:spMkLst>
            <pc:docMk/>
            <pc:sldMk cId="2049687438" sldId="324"/>
            <ac:spMk id="31" creationId="{EE2E6979-9BAF-47A0-944B-5C70D0D8D932}"/>
          </ac:spMkLst>
        </pc:spChg>
        <pc:picChg chg="add mod">
          <ac:chgData name="Ashley Bartlett" userId="9e418e93-03f5-4401-bf59-bf01d332b602" providerId="ADAL" clId="{9C920A63-9C73-41E9-BF21-620F4EDBBC57}" dt="2022-10-03T11:14:07.401" v="1125" actId="1076"/>
          <ac:picMkLst>
            <pc:docMk/>
            <pc:sldMk cId="2049687438" sldId="324"/>
            <ac:picMk id="1026" creationId="{DE0CAF96-0BED-A0F6-83EA-28899B73F409}"/>
          </ac:picMkLst>
        </pc:picChg>
      </pc:sldChg>
      <pc:sldChg chg="modNotesTx">
        <pc:chgData name="Ashley Bartlett" userId="9e418e93-03f5-4401-bf59-bf01d332b602" providerId="ADAL" clId="{9C920A63-9C73-41E9-BF21-620F4EDBBC57}" dt="2022-09-27T15:30:19.575" v="101" actId="20577"/>
        <pc:sldMkLst>
          <pc:docMk/>
          <pc:sldMk cId="1220577946" sldId="326"/>
        </pc:sldMkLst>
      </pc:sldChg>
      <pc:sldChg chg="modNotesTx">
        <pc:chgData name="Ashley Bartlett" userId="9e418e93-03f5-4401-bf59-bf01d332b602" providerId="ADAL" clId="{9C920A63-9C73-41E9-BF21-620F4EDBBC57}" dt="2022-10-07T13:44:14.221" v="1216" actId="20577"/>
        <pc:sldMkLst>
          <pc:docMk/>
          <pc:sldMk cId="3168880178" sldId="327"/>
        </pc:sldMkLst>
      </pc:sldChg>
      <pc:sldChg chg="addSp modSp mod modAnim">
        <pc:chgData name="Ashley Bartlett" userId="9e418e93-03f5-4401-bf59-bf01d332b602" providerId="ADAL" clId="{9C920A63-9C73-41E9-BF21-620F4EDBBC57}" dt="2022-10-02T09:30:27.542" v="1070"/>
        <pc:sldMkLst>
          <pc:docMk/>
          <pc:sldMk cId="1595833067" sldId="328"/>
        </pc:sldMkLst>
        <pc:spChg chg="mod">
          <ac:chgData name="Ashley Bartlett" userId="9e418e93-03f5-4401-bf59-bf01d332b602" providerId="ADAL" clId="{9C920A63-9C73-41E9-BF21-620F4EDBBC57}" dt="2022-09-27T14:25:44.893" v="98" actId="20577"/>
          <ac:spMkLst>
            <pc:docMk/>
            <pc:sldMk cId="1595833067" sldId="328"/>
            <ac:spMk id="10" creationId="{C8412960-9B98-4A4E-B53D-80D2DE348B17}"/>
          </ac:spMkLst>
        </pc:spChg>
        <pc:picChg chg="add mod">
          <ac:chgData name="Ashley Bartlett" userId="9e418e93-03f5-4401-bf59-bf01d332b602" providerId="ADAL" clId="{9C920A63-9C73-41E9-BF21-620F4EDBBC57}" dt="2022-09-27T14:24:40.162" v="73" actId="1076"/>
          <ac:picMkLst>
            <pc:docMk/>
            <pc:sldMk cId="1595833067" sldId="328"/>
            <ac:picMk id="2" creationId="{D69ACD31-C1A1-EEAC-C7E2-78AA6403B0CD}"/>
          </ac:picMkLst>
        </pc:picChg>
        <pc:picChg chg="mod">
          <ac:chgData name="Ashley Bartlett" userId="9e418e93-03f5-4401-bf59-bf01d332b602" providerId="ADAL" clId="{9C920A63-9C73-41E9-BF21-620F4EDBBC57}" dt="2022-09-27T14:24:31.073" v="70" actId="1076"/>
          <ac:picMkLst>
            <pc:docMk/>
            <pc:sldMk cId="1595833067" sldId="328"/>
            <ac:picMk id="6" creationId="{CD9F2F13-E809-4821-AAA6-88D23D9C179D}"/>
          </ac:picMkLst>
        </pc:picChg>
        <pc:picChg chg="mod">
          <ac:chgData name="Ashley Bartlett" userId="9e418e93-03f5-4401-bf59-bf01d332b602" providerId="ADAL" clId="{9C920A63-9C73-41E9-BF21-620F4EDBBC57}" dt="2022-09-27T14:25:18.385" v="83" actId="1076"/>
          <ac:picMkLst>
            <pc:docMk/>
            <pc:sldMk cId="1595833067" sldId="328"/>
            <ac:picMk id="8" creationId="{4405CE77-5466-4686-8010-983B0DAAD876}"/>
          </ac:picMkLst>
        </pc:picChg>
        <pc:picChg chg="mod">
          <ac:chgData name="Ashley Bartlett" userId="9e418e93-03f5-4401-bf59-bf01d332b602" providerId="ADAL" clId="{9C920A63-9C73-41E9-BF21-620F4EDBBC57}" dt="2022-09-27T14:25:25.623" v="85" actId="1076"/>
          <ac:picMkLst>
            <pc:docMk/>
            <pc:sldMk cId="1595833067" sldId="328"/>
            <ac:picMk id="9" creationId="{1A1A5237-4F24-47C2-9AC0-93AACABCC1C1}"/>
          </ac:picMkLst>
        </pc:picChg>
        <pc:picChg chg="mod">
          <ac:chgData name="Ashley Bartlett" userId="9e418e93-03f5-4401-bf59-bf01d332b602" providerId="ADAL" clId="{9C920A63-9C73-41E9-BF21-620F4EDBBC57}" dt="2022-09-27T14:25:31.986" v="86" actId="1076"/>
          <ac:picMkLst>
            <pc:docMk/>
            <pc:sldMk cId="1595833067" sldId="328"/>
            <ac:picMk id="11" creationId="{8C2A1577-9E4A-440A-8244-CA91FA77EA6D}"/>
          </ac:picMkLst>
        </pc:picChg>
        <pc:picChg chg="mod">
          <ac:chgData name="Ashley Bartlett" userId="9e418e93-03f5-4401-bf59-bf01d332b602" providerId="ADAL" clId="{9C920A63-9C73-41E9-BF21-620F4EDBBC57}" dt="2022-09-27T14:25:21.153" v="84" actId="1076"/>
          <ac:picMkLst>
            <pc:docMk/>
            <pc:sldMk cId="1595833067" sldId="328"/>
            <ac:picMk id="12" creationId="{C4E0C85B-B9A2-40F0-AA75-C3DC864C8663}"/>
          </ac:picMkLst>
        </pc:picChg>
      </pc:sldChg>
      <pc:sldChg chg="modNotesTx">
        <pc:chgData name="Ashley Bartlett" userId="9e418e93-03f5-4401-bf59-bf01d332b602" providerId="ADAL" clId="{9C920A63-9C73-41E9-BF21-620F4EDBBC57}" dt="2022-09-27T19:49:20.138" v="886" actId="20577"/>
        <pc:sldMkLst>
          <pc:docMk/>
          <pc:sldMk cId="1961695363" sldId="330"/>
        </pc:sldMkLst>
      </pc:sldChg>
      <pc:sldChg chg="addSp modSp mod modAnim">
        <pc:chgData name="Ashley Bartlett" userId="9e418e93-03f5-4401-bf59-bf01d332b602" providerId="ADAL" clId="{9C920A63-9C73-41E9-BF21-620F4EDBBC57}" dt="2022-10-03T11:13:10.745" v="1121"/>
        <pc:sldMkLst>
          <pc:docMk/>
          <pc:sldMk cId="2326813793" sldId="369"/>
        </pc:sldMkLst>
        <pc:spChg chg="mod">
          <ac:chgData name="Ashley Bartlett" userId="9e418e93-03f5-4401-bf59-bf01d332b602" providerId="ADAL" clId="{9C920A63-9C73-41E9-BF21-620F4EDBBC57}" dt="2022-10-03T10:20:53.686" v="1071" actId="21"/>
          <ac:spMkLst>
            <pc:docMk/>
            <pc:sldMk cId="2326813793" sldId="369"/>
            <ac:spMk id="14" creationId="{2832AA0C-9CFE-402D-B369-CC007474DFB1}"/>
          </ac:spMkLst>
        </pc:spChg>
        <pc:spChg chg="mod">
          <ac:chgData name="Ashley Bartlett" userId="9e418e93-03f5-4401-bf59-bf01d332b602" providerId="ADAL" clId="{9C920A63-9C73-41E9-BF21-620F4EDBBC57}" dt="2022-10-03T10:20:56.733" v="1072"/>
          <ac:spMkLst>
            <pc:docMk/>
            <pc:sldMk cId="2326813793" sldId="369"/>
            <ac:spMk id="27" creationId="{6B6FEC5D-1D4A-45D9-8096-FAD968ECC61F}"/>
          </ac:spMkLst>
        </pc:spChg>
        <pc:picChg chg="add mod">
          <ac:chgData name="Ashley Bartlett" userId="9e418e93-03f5-4401-bf59-bf01d332b602" providerId="ADAL" clId="{9C920A63-9C73-41E9-BF21-620F4EDBBC57}" dt="2022-10-03T10:56:55.856" v="1078" actId="1076"/>
          <ac:picMkLst>
            <pc:docMk/>
            <pc:sldMk cId="2326813793" sldId="369"/>
            <ac:picMk id="2" creationId="{A00EDEEF-5BAF-3852-D4CC-C23ACA7778AF}"/>
          </ac:picMkLst>
        </pc:picChg>
        <pc:picChg chg="add mod">
          <ac:chgData name="Ashley Bartlett" userId="9e418e93-03f5-4401-bf59-bf01d332b602" providerId="ADAL" clId="{9C920A63-9C73-41E9-BF21-620F4EDBBC57}" dt="2022-10-03T10:57:29.228" v="1089" actId="14100"/>
          <ac:picMkLst>
            <pc:docMk/>
            <pc:sldMk cId="2326813793" sldId="369"/>
            <ac:picMk id="4" creationId="{698E1774-9502-541E-B72D-A7CBA565E137}"/>
          </ac:picMkLst>
        </pc:picChg>
        <pc:picChg chg="add mod">
          <ac:chgData name="Ashley Bartlett" userId="9e418e93-03f5-4401-bf59-bf01d332b602" providerId="ADAL" clId="{9C920A63-9C73-41E9-BF21-620F4EDBBC57}" dt="2022-10-03T11:12:58.981" v="1114" actId="1076"/>
          <ac:picMkLst>
            <pc:docMk/>
            <pc:sldMk cId="2326813793" sldId="369"/>
            <ac:picMk id="5" creationId="{78322B17-F4D2-D55C-2D39-EC669870432D}"/>
          </ac:picMkLst>
        </pc:picChg>
        <pc:picChg chg="mod">
          <ac:chgData name="Ashley Bartlett" userId="9e418e93-03f5-4401-bf59-bf01d332b602" providerId="ADAL" clId="{9C920A63-9C73-41E9-BF21-620F4EDBBC57}" dt="2022-10-03T10:57:18.571" v="1086" actId="1076"/>
          <ac:picMkLst>
            <pc:docMk/>
            <pc:sldMk cId="2326813793" sldId="369"/>
            <ac:picMk id="19" creationId="{440D7CEF-58A2-4EEE-94F9-076D4BDB89A4}"/>
          </ac:picMkLst>
        </pc:picChg>
        <pc:picChg chg="mod">
          <ac:chgData name="Ashley Bartlett" userId="9e418e93-03f5-4401-bf59-bf01d332b602" providerId="ADAL" clId="{9C920A63-9C73-41E9-BF21-620F4EDBBC57}" dt="2022-10-03T10:57:05.123" v="1081" actId="1076"/>
          <ac:picMkLst>
            <pc:docMk/>
            <pc:sldMk cId="2326813793" sldId="369"/>
            <ac:picMk id="20" creationId="{F15D2865-B082-48D9-B1A5-3F84FC0B4F58}"/>
          </ac:picMkLst>
        </pc:picChg>
      </pc:sldChg>
      <pc:sldChg chg="modSp">
        <pc:chgData name="Ashley Bartlett" userId="9e418e93-03f5-4401-bf59-bf01d332b602" providerId="ADAL" clId="{9C920A63-9C73-41E9-BF21-620F4EDBBC57}" dt="2022-10-03T10:37:26.202" v="1073" actId="20577"/>
        <pc:sldMkLst>
          <pc:docMk/>
          <pc:sldMk cId="1265608434" sldId="370"/>
        </pc:sldMkLst>
        <pc:spChg chg="mod">
          <ac:chgData name="Ashley Bartlett" userId="9e418e93-03f5-4401-bf59-bf01d332b602" providerId="ADAL" clId="{9C920A63-9C73-41E9-BF21-620F4EDBBC57}" dt="2022-10-03T10:37:26.202" v="1073" actId="20577"/>
          <ac:spMkLst>
            <pc:docMk/>
            <pc:sldMk cId="1265608434" sldId="370"/>
            <ac:spMk id="18" creationId="{C65E62C3-5E7C-4ADD-8414-D08D8CA0189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96A46-451B-45E3-B057-52EA315A6ACC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E7B72-7B06-4B8B-B159-D4583EABD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7B72-7B06-4B8B-B159-D4583EABD2E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75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2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1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50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3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77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0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6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08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59DCA2-B9D7-40AE-9AD8-F90E26096A06}" type="datetimeFigureOut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1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eacherhead.com/2018/11/23/major-teaching-myth-always-ask-before-you-tell/" TargetMode="External"/><Relationship Id="rId4" Type="http://schemas.openxmlformats.org/officeDocument/2006/relationships/hyperlink" Target="1.%09Rich%20encounters%20with%20the%20past:%20history%20subject%20report%20-%20GOV.UK%20(www.gov.uk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6"/>
          <p:cNvSpPr txBox="1">
            <a:spLocks noChangeArrowheads="1"/>
          </p:cNvSpPr>
          <p:nvPr/>
        </p:nvSpPr>
        <p:spPr bwMode="auto">
          <a:xfrm rot="5400000">
            <a:off x="6572928" y="3273217"/>
            <a:ext cx="43672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3600" b="1" dirty="0">
                <a:solidFill>
                  <a:srgbClr val="17375E"/>
                </a:solidFill>
                <a:latin typeface="Calibri" pitchFamily="34" charset="0"/>
                <a:cs typeface="Tahoma" pitchFamily="34" charset="0"/>
              </a:rPr>
              <a:t>Autumn 2023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926"/>
            <a:ext cx="907300" cy="3693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DA2702-AAF5-4B63-8D43-0BC0F2DA5BDA}"/>
              </a:ext>
            </a:extLst>
          </p:cNvPr>
          <p:cNvSpPr txBox="1"/>
          <p:nvPr/>
        </p:nvSpPr>
        <p:spPr>
          <a:xfrm>
            <a:off x="-15876" y="6451742"/>
            <a:ext cx="915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What does responsive leadership look like?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9A24B8-7BB7-731B-D4BA-92CFA7492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46015"/>
              </p:ext>
            </p:extLst>
          </p:nvPr>
        </p:nvGraphicFramePr>
        <p:xfrm>
          <a:off x="323528" y="221597"/>
          <a:ext cx="7704855" cy="597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val="1676654062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180067362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3308558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What key priorities have emerged from Culture of Critique activities this term?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What actions have you taken to address these? 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What impact have these had?</a:t>
                      </a:r>
                      <a:endParaRPr lang="en-GB" sz="1400" dirty="0"/>
                    </a:p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01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To continue to provide opportunities to ‘Think Hard’</a:t>
                      </a:r>
                    </a:p>
                    <a:p>
                      <a:r>
                        <a:rPr lang="en-GB" sz="1400" dirty="0"/>
                        <a:t>-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during lengthy expositions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through different mediums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Dept PL Time on 22-09-23 – scripting questions (and answers) together as part of ‘planning to the detail.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Noted during Cycle 1 Learning Walks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7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To avoid ‘</a:t>
                      </a:r>
                      <a:r>
                        <a:rPr lang="en-GB" sz="1400" i="1" dirty="0"/>
                        <a:t>Presentism</a:t>
                      </a:r>
                      <a:r>
                        <a:rPr lang="en-GB" sz="1400" dirty="0"/>
                        <a:t>’ (See </a:t>
                      </a:r>
                      <a:r>
                        <a:rPr lang="en-GB" sz="1400" dirty="0">
                          <a:hlinkClick r:id="rId4"/>
                        </a:rPr>
                        <a:t>Ofsted Subject report – Summer 2023</a:t>
                      </a:r>
                      <a:r>
                        <a:rPr lang="en-GB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Re-scripted Year 9 Lesson on Victorian Public Health.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Included Scholarship from historian Dan Jones for Crusading Lesson (Yr11) where a wife tried to engineer for her husband not to leave)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Avoids the misguided belief that ‘people in the past were / ‘stupid’ / ‘evil’ / ‘different’ from us.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19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make explicit to scholars the distinction between ‘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knowing’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‘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thinking’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 order to engender success and increase intrinsic motivation.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 article where Sherrington discusses this here and elsewhere:  </a:t>
                      </a:r>
                      <a:r>
                        <a:rPr lang="en-GB" sz="14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Major Teaching Myth: “Always ask before you tell” – </a:t>
                      </a:r>
                      <a:r>
                        <a:rPr lang="en-GB" sz="1400" u="sng" dirty="0" err="1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teacherhead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 to liaise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***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regarding further Dept PL time in HT2 to plan opportunities for ‘hard thinking’ to the detail.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Boosts intrinsic motivation by distinguishing where we need scholars to KNOW (what they can revise) and where they need to THINK to apply this knowledge.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55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49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2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. CMA History Lesson Template" id="{EAEE01D8-1DE1-49E2-8A11-EB6D92501F6C}" vid="{765F697D-7D0D-428F-9A56-E8D8A30D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6E641D518F56488BCD5A98CE5AD9DA" ma:contentTypeVersion="8" ma:contentTypeDescription="Create a new document." ma:contentTypeScope="" ma:versionID="2719a103c7a0ab2ab77ec40ec7e17c1d">
  <xsd:schema xmlns:xsd="http://www.w3.org/2001/XMLSchema" xmlns:xs="http://www.w3.org/2001/XMLSchema" xmlns:p="http://schemas.microsoft.com/office/2006/metadata/properties" xmlns:ns3="d54f0514-5749-4d45-bfd5-28450e5c193c" xmlns:ns4="bd07e0cc-835e-4961-b8f0-b72001f280df" targetNamespace="http://schemas.microsoft.com/office/2006/metadata/properties" ma:root="true" ma:fieldsID="5d67ae29a01de948d656294a751f79e2" ns3:_="" ns4:_="">
    <xsd:import namespace="d54f0514-5749-4d45-bfd5-28450e5c193c"/>
    <xsd:import namespace="bd07e0cc-835e-4961-b8f0-b72001f280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f0514-5749-4d45-bfd5-28450e5c19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7e0cc-835e-4961-b8f0-b72001f280d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45D895-744A-455F-806B-B40890B14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4f0514-5749-4d45-bfd5-28450e5c193c"/>
    <ds:schemaRef ds:uri="bd07e0cc-835e-4961-b8f0-b72001f280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C0CAD8-F642-453F-8FF1-70BDDA283D5C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d54f0514-5749-4d45-bfd5-28450e5c193c"/>
    <ds:schemaRef ds:uri="http://schemas.microsoft.com/office/infopath/2007/PartnerControls"/>
    <ds:schemaRef ds:uri="http://schemas.microsoft.com/office/2006/documentManagement/types"/>
    <ds:schemaRef ds:uri="bd07e0cc-835e-4961-b8f0-b72001f280d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AC147A8-CA3B-4F80-AA18-13A2CF38DD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0. CMA History Lesson Template (2)</Template>
  <TotalTime>0</TotalTime>
  <Words>261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Tahoma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Lianne Moore</dc:creator>
  <cp:lastModifiedBy>Harvey Edser</cp:lastModifiedBy>
  <cp:revision>62</cp:revision>
  <dcterms:created xsi:type="dcterms:W3CDTF">2020-08-02T10:54:46Z</dcterms:created>
  <dcterms:modified xsi:type="dcterms:W3CDTF">2025-01-28T11:40:01Z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0x010100E66E641D518F56488BCD5A98CE5AD9DA</vt:lpwstr>
  </property>
</Properties>
</file>