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C76BDAD-6292-1120-9E04-4C5523E59597}" name="vicki@fool-proofs.co.uk" initials="vi" userId="S::urn:spo:guest#vicki@fool-proofs.co.uk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" dt="2026-09-11T09:14:04.6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14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D4DE0-D6B8-4F6C-A795-D8D88BC42AAF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3159-DA03-46A1-BBD5-70E338B61D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0610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D4DE0-D6B8-4F6C-A795-D8D88BC42AAF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3159-DA03-46A1-BBD5-70E338B61D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077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D4DE0-D6B8-4F6C-A795-D8D88BC42AAF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3159-DA03-46A1-BBD5-70E338B61D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644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D4DE0-D6B8-4F6C-A795-D8D88BC42AAF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3159-DA03-46A1-BBD5-70E338B61D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115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D4DE0-D6B8-4F6C-A795-D8D88BC42AAF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3159-DA03-46A1-BBD5-70E338B61D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781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D4DE0-D6B8-4F6C-A795-D8D88BC42AAF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3159-DA03-46A1-BBD5-70E338B61D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6083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D4DE0-D6B8-4F6C-A795-D8D88BC42AAF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3159-DA03-46A1-BBD5-70E338B61D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952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D4DE0-D6B8-4F6C-A795-D8D88BC42AAF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3159-DA03-46A1-BBD5-70E338B61D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5829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D4DE0-D6B8-4F6C-A795-D8D88BC42AAF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3159-DA03-46A1-BBD5-70E338B61D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572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D4DE0-D6B8-4F6C-A795-D8D88BC42AAF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3159-DA03-46A1-BBD5-70E338B61D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323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D4DE0-D6B8-4F6C-A795-D8D88BC42AAF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33159-DA03-46A1-BBD5-70E338B61D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5864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AD4DE0-D6B8-4F6C-A795-D8D88BC42AAF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E33159-DA03-46A1-BBD5-70E338B61D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707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455A9C6-A291-B153-3FD7-098B9EBB27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488002"/>
              </p:ext>
            </p:extLst>
          </p:nvPr>
        </p:nvGraphicFramePr>
        <p:xfrm>
          <a:off x="189902" y="211269"/>
          <a:ext cx="9486662" cy="64176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579">
                  <a:extLst>
                    <a:ext uri="{9D8B030D-6E8A-4147-A177-3AD203B41FA5}">
                      <a16:colId xmlns:a16="http://schemas.microsoft.com/office/drawing/2014/main" val="1355271230"/>
                    </a:ext>
                  </a:extLst>
                </a:gridCol>
                <a:gridCol w="2984361">
                  <a:extLst>
                    <a:ext uri="{9D8B030D-6E8A-4147-A177-3AD203B41FA5}">
                      <a16:colId xmlns:a16="http://schemas.microsoft.com/office/drawing/2014/main" val="1886295616"/>
                    </a:ext>
                  </a:extLst>
                </a:gridCol>
                <a:gridCol w="2984361">
                  <a:extLst>
                    <a:ext uri="{9D8B030D-6E8A-4147-A177-3AD203B41FA5}">
                      <a16:colId xmlns:a16="http://schemas.microsoft.com/office/drawing/2014/main" val="1086852915"/>
                    </a:ext>
                  </a:extLst>
                </a:gridCol>
                <a:gridCol w="2984361">
                  <a:extLst>
                    <a:ext uri="{9D8B030D-6E8A-4147-A177-3AD203B41FA5}">
                      <a16:colId xmlns:a16="http://schemas.microsoft.com/office/drawing/2014/main" val="1862149682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 was it like to live in Port Sunlight and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Leverville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  <a:endParaRPr lang="en-GB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521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Port Sunlight</a:t>
                      </a:r>
                      <a:endParaRPr lang="en-GB" sz="14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Lever Brothers’ claims about </a:t>
                      </a:r>
                      <a:r>
                        <a:rPr lang="en-US" sz="1400" b="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Leverville</a:t>
                      </a:r>
                      <a:endParaRPr lang="en-GB" sz="14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Lejeune Report’s findings</a:t>
                      </a:r>
                      <a:endParaRPr lang="en-GB" sz="14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630476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Housing</a:t>
                      </a:r>
                      <a:endParaRPr lang="en-GB" sz="14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3655053"/>
                  </a:ext>
                </a:extLst>
              </a:tr>
              <a:tr h="28379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6136602"/>
                  </a:ext>
                </a:extLst>
              </a:tr>
              <a:tr h="18919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497986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48278639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Education</a:t>
                      </a:r>
                      <a:endParaRPr lang="en-GB" sz="14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2369185"/>
                  </a:ext>
                </a:extLst>
              </a:tr>
              <a:tr h="21209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2536096"/>
                  </a:ext>
                </a:extLst>
              </a:tr>
              <a:tr h="1193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743089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87853921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Healthcare</a:t>
                      </a:r>
                      <a:endParaRPr lang="en-GB" sz="14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4867725"/>
                  </a:ext>
                </a:extLst>
              </a:tr>
              <a:tr h="28379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698972"/>
                  </a:ext>
                </a:extLst>
              </a:tr>
              <a:tr h="18919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141932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3562567"/>
                  </a:ext>
                </a:extLst>
              </a:tr>
              <a:tr h="126132">
                <a:tc rowSpan="3"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Other</a:t>
                      </a:r>
                      <a:endParaRPr lang="en-GB" sz="14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2913563"/>
                  </a:ext>
                </a:extLst>
              </a:tr>
              <a:tr h="2522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6171785"/>
                  </a:ext>
                </a:extLst>
              </a:tr>
              <a:tr h="12613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877495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0069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03d0aa5-ea85-45e9-bcf7-3b6f70fea4b8">
      <Terms xmlns="http://schemas.microsoft.com/office/infopath/2007/PartnerControls"/>
    </lcf76f155ced4ddcb4097134ff3c332f>
    <TaxCatchAll xmlns="481877b5-a2ae-4d9d-9ba3-424403392f6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266CCC57798441A9C2FA434AD5E3F5" ma:contentTypeVersion="14" ma:contentTypeDescription="Create a new document." ma:contentTypeScope="" ma:versionID="cee0799a0907b7c235d0fb9b74e91e90">
  <xsd:schema xmlns:xsd="http://www.w3.org/2001/XMLSchema" xmlns:xs="http://www.w3.org/2001/XMLSchema" xmlns:p="http://schemas.microsoft.com/office/2006/metadata/properties" xmlns:ns2="703d0aa5-ea85-45e9-bcf7-3b6f70fea4b8" xmlns:ns3="481877b5-a2ae-4d9d-9ba3-424403392f66" targetNamespace="http://schemas.microsoft.com/office/2006/metadata/properties" ma:root="true" ma:fieldsID="ba548392180775157952bd1193f4f98f" ns2:_="" ns3:_="">
    <xsd:import namespace="703d0aa5-ea85-45e9-bcf7-3b6f70fea4b8"/>
    <xsd:import namespace="481877b5-a2ae-4d9d-9ba3-424403392f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3d0aa5-ea85-45e9-bcf7-3b6f70fea4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e54ded8-d1f2-4abc-bb7c-a39a2d7e3c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877b5-a2ae-4d9d-9ba3-424403392f6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afd0e629-3810-4cdf-b3ca-5373e668d737}" ma:internalName="TaxCatchAll" ma:showField="CatchAllData" ma:web="481877b5-a2ae-4d9d-9ba3-424403392f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5FB3394-D14F-4589-ACDB-5B1DD82D119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8C5157-F8CD-4C0F-B427-258807E221B9}">
  <ds:schemaRefs>
    <ds:schemaRef ds:uri="http://schemas.microsoft.com/office/2006/metadata/properties"/>
    <ds:schemaRef ds:uri="http://schemas.microsoft.com/office/infopath/2007/PartnerControls"/>
    <ds:schemaRef ds:uri="703d0aa5-ea85-45e9-bcf7-3b6f70fea4b8"/>
    <ds:schemaRef ds:uri="481877b5-a2ae-4d9d-9ba3-424403392f66"/>
  </ds:schemaRefs>
</ds:datastoreItem>
</file>

<file path=customXml/itemProps3.xml><?xml version="1.0" encoding="utf-8"?>
<ds:datastoreItem xmlns:ds="http://schemas.openxmlformats.org/officeDocument/2006/customXml" ds:itemID="{A4097134-3900-4DA9-B611-243727959F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3d0aa5-ea85-45e9-bcf7-3b6f70fea4b8"/>
    <ds:schemaRef ds:uri="481877b5-a2ae-4d9d-9ba3-424403392f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27</Words>
  <Application>Microsoft Office PowerPoint</Application>
  <PresentationFormat>A4 Paper (210x297 mm)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 Cauldwell</dc:creator>
  <cp:lastModifiedBy>J Cauldwell</cp:lastModifiedBy>
  <cp:revision>3</cp:revision>
  <dcterms:created xsi:type="dcterms:W3CDTF">2025-04-19T12:56:10Z</dcterms:created>
  <dcterms:modified xsi:type="dcterms:W3CDTF">2026-09-11T09:14:04Z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0x010100DE266CCC57798441A9C2FA434AD5E3F5</vt:lpwstr>
  </property>
  <property fmtid="{D5CDD505-2E9C-101B-9397-08002B2CF9AE}" pid="3" name="MediaServiceImageTags">
    <vt:lpwstr/>
  </property>
</Properties>
</file>