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1DF7EF-8DC9-FEFE-1D03-2B6D3585A5A8}" v="34" dt="2025-11-19T18:00:10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70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@fool-proofs.co.uk" userId="S::urn:spo:guest#vicki@fool-proofs.co.uk::" providerId="AD" clId="Web-{1D1DF7EF-8DC9-FEFE-1D03-2B6D3585A5A8}"/>
    <pc:docChg chg="modSld">
      <pc:chgData name="vicki@fool-proofs.co.uk" userId="S::urn:spo:guest#vicki@fool-proofs.co.uk::" providerId="AD" clId="Web-{1D1DF7EF-8DC9-FEFE-1D03-2B6D3585A5A8}" dt="2025-11-19T18:00:10.008" v="29" actId="20577"/>
      <pc:docMkLst>
        <pc:docMk/>
      </pc:docMkLst>
      <pc:sldChg chg="modSp">
        <pc:chgData name="vicki@fool-proofs.co.uk" userId="S::urn:spo:guest#vicki@fool-proofs.co.uk::" providerId="AD" clId="Web-{1D1DF7EF-8DC9-FEFE-1D03-2B6D3585A5A8}" dt="2025-11-19T18:00:10.008" v="29" actId="20577"/>
        <pc:sldMkLst>
          <pc:docMk/>
          <pc:sldMk cId="1494918291" sldId="256"/>
        </pc:sldMkLst>
        <pc:spChg chg="mod">
          <ac:chgData name="vicki@fool-proofs.co.uk" userId="S::urn:spo:guest#vicki@fool-proofs.co.uk::" providerId="AD" clId="Web-{1D1DF7EF-8DC9-FEFE-1D03-2B6D3585A5A8}" dt="2025-11-19T18:00:10.008" v="29" actId="20577"/>
          <ac:spMkLst>
            <pc:docMk/>
            <pc:sldMk cId="1494918291" sldId="256"/>
            <ac:spMk id="4" creationId="{5E68ACDE-5843-EB52-9914-E79C1555024B}"/>
          </ac:spMkLst>
        </pc:spChg>
        <pc:graphicFrameChg chg="mod modGraphic">
          <ac:chgData name="vicki@fool-proofs.co.uk" userId="S::urn:spo:guest#vicki@fool-proofs.co.uk::" providerId="AD" clId="Web-{1D1DF7EF-8DC9-FEFE-1D03-2B6D3585A5A8}" dt="2025-11-19T17:59:53.117" v="27"/>
          <ac:graphicFrameMkLst>
            <pc:docMk/>
            <pc:sldMk cId="1494918291" sldId="256"/>
            <ac:graphicFrameMk id="21" creationId="{0B94CF72-C26A-8675-A15C-6B78D2194C0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19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00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621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747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1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936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00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697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06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75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76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995259-43A3-400E-B9CE-56737BB3E4C7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54222-3FCE-426A-B9D7-276A3E2BDF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91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68ACDE-5843-EB52-9914-E79C1555024B}"/>
              </a:ext>
            </a:extLst>
          </p:cNvPr>
          <p:cNvSpPr txBox="1"/>
          <p:nvPr/>
        </p:nvSpPr>
        <p:spPr>
          <a:xfrm>
            <a:off x="116114" y="130629"/>
            <a:ext cx="6604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Calibri"/>
                <a:ea typeface="Calibri"/>
                <a:cs typeface="Calibri"/>
              </a:rPr>
              <a:t>Agency and resistance in Port Sunlight and </a:t>
            </a:r>
            <a:r>
              <a:rPr lang="en-US" sz="1400" b="1" dirty="0" err="1">
                <a:latin typeface="Calibri"/>
                <a:ea typeface="Calibri"/>
                <a:cs typeface="Calibri"/>
              </a:rPr>
              <a:t>Leverville</a:t>
            </a:r>
            <a:endParaRPr lang="en-GB" sz="1400" b="1" dirty="0">
              <a:latin typeface="Calibri"/>
              <a:ea typeface="Calibri"/>
              <a:cs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E1E0AE7-090F-7609-1FE5-1C942C16D2E5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72341" y="5066688"/>
            <a:ext cx="192702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452EB8-76BA-DE9E-3044-F24ECC585E1E}"/>
              </a:ext>
            </a:extLst>
          </p:cNvPr>
          <p:cNvCxnSpPr>
            <a:cxnSpLocks/>
          </p:cNvCxnSpPr>
          <p:nvPr/>
        </p:nvCxnSpPr>
        <p:spPr>
          <a:xfrm flipV="1">
            <a:off x="1710363" y="3935259"/>
            <a:ext cx="0" cy="219456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678876D-3A09-969A-1199-2B2F6B2F9503}"/>
              </a:ext>
            </a:extLst>
          </p:cNvPr>
          <p:cNvSpPr txBox="1"/>
          <p:nvPr/>
        </p:nvSpPr>
        <p:spPr>
          <a:xfrm>
            <a:off x="402771" y="4758911"/>
            <a:ext cx="73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Passive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F41C28-D81B-E61E-EBD7-815F57B25EDE}"/>
              </a:ext>
            </a:extLst>
          </p:cNvPr>
          <p:cNvSpPr txBox="1"/>
          <p:nvPr/>
        </p:nvSpPr>
        <p:spPr>
          <a:xfrm>
            <a:off x="2202580" y="5066688"/>
            <a:ext cx="73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Violent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506CC3-F58F-680B-EF8F-F75F861D42E1}"/>
              </a:ext>
            </a:extLst>
          </p:cNvPr>
          <p:cNvSpPr txBox="1"/>
          <p:nvPr/>
        </p:nvSpPr>
        <p:spPr>
          <a:xfrm>
            <a:off x="1699477" y="3841942"/>
            <a:ext cx="1078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Concerning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26C5C2-207F-05CC-4260-CD0593F1A6BF}"/>
              </a:ext>
            </a:extLst>
          </p:cNvPr>
          <p:cNvSpPr txBox="1"/>
          <p:nvPr/>
        </p:nvSpPr>
        <p:spPr>
          <a:xfrm>
            <a:off x="631589" y="5754683"/>
            <a:ext cx="1078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Not concerning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B94CF72-C26A-8675-A15C-6B78D2194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817188"/>
              </p:ext>
            </p:extLst>
          </p:nvPr>
        </p:nvGraphicFramePr>
        <p:xfrm>
          <a:off x="402771" y="626586"/>
          <a:ext cx="6128661" cy="3027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2887">
                  <a:extLst>
                    <a:ext uri="{9D8B030D-6E8A-4147-A177-3AD203B41FA5}">
                      <a16:colId xmlns:a16="http://schemas.microsoft.com/office/drawing/2014/main" val="3408879525"/>
                    </a:ext>
                  </a:extLst>
                </a:gridCol>
                <a:gridCol w="2042887">
                  <a:extLst>
                    <a:ext uri="{9D8B030D-6E8A-4147-A177-3AD203B41FA5}">
                      <a16:colId xmlns:a16="http://schemas.microsoft.com/office/drawing/2014/main" val="1111635465"/>
                    </a:ext>
                  </a:extLst>
                </a:gridCol>
                <a:gridCol w="2042887">
                  <a:extLst>
                    <a:ext uri="{9D8B030D-6E8A-4147-A177-3AD203B41FA5}">
                      <a16:colId xmlns:a16="http://schemas.microsoft.com/office/drawing/2014/main" val="3997860327"/>
                    </a:ext>
                  </a:extLst>
                </a:gridCol>
              </a:tblGrid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C.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804001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838724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390005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36696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41495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7845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38521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2730667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E656173-7384-BE6F-A82B-AE2531F64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583636"/>
              </p:ext>
            </p:extLst>
          </p:nvPr>
        </p:nvGraphicFramePr>
        <p:xfrm>
          <a:off x="402771" y="6574977"/>
          <a:ext cx="6128658" cy="3027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2886">
                  <a:extLst>
                    <a:ext uri="{9D8B030D-6E8A-4147-A177-3AD203B41FA5}">
                      <a16:colId xmlns:a16="http://schemas.microsoft.com/office/drawing/2014/main" val="3408879525"/>
                    </a:ext>
                  </a:extLst>
                </a:gridCol>
                <a:gridCol w="2042886">
                  <a:extLst>
                    <a:ext uri="{9D8B030D-6E8A-4147-A177-3AD203B41FA5}">
                      <a16:colId xmlns:a16="http://schemas.microsoft.com/office/drawing/2014/main" val="1111635465"/>
                    </a:ext>
                  </a:extLst>
                </a:gridCol>
                <a:gridCol w="2042886">
                  <a:extLst>
                    <a:ext uri="{9D8B030D-6E8A-4147-A177-3AD203B41FA5}">
                      <a16:colId xmlns:a16="http://schemas.microsoft.com/office/drawing/2014/main" val="3997860327"/>
                    </a:ext>
                  </a:extLst>
                </a:gridCol>
              </a:tblGrid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E. 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F.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G.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804001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1838724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6390005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36696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41495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7845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38521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2730667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3CA5F4C5-68D8-06BC-61BD-46737C83E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83968"/>
              </p:ext>
            </p:extLst>
          </p:nvPr>
        </p:nvGraphicFramePr>
        <p:xfrm>
          <a:off x="3264299" y="3796222"/>
          <a:ext cx="3267130" cy="26487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67130">
                  <a:extLst>
                    <a:ext uri="{9D8B030D-6E8A-4147-A177-3AD203B41FA5}">
                      <a16:colId xmlns:a16="http://schemas.microsoft.com/office/drawing/2014/main" val="687192824"/>
                    </a:ext>
                  </a:extLst>
                </a:gridCol>
              </a:tblGrid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D.  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758772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709526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551938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506769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148551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140746"/>
                  </a:ext>
                </a:extLst>
              </a:tr>
              <a:tr h="17981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27892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918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d0aa5-ea85-45e9-bcf7-3b6f70fea4b8">
      <Terms xmlns="http://schemas.microsoft.com/office/infopath/2007/PartnerControls"/>
    </lcf76f155ced4ddcb4097134ff3c332f>
    <TaxCatchAll xmlns="481877b5-a2ae-4d9d-9ba3-424403392f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266CCC57798441A9C2FA434AD5E3F5" ma:contentTypeVersion="14" ma:contentTypeDescription="Create a new document." ma:contentTypeScope="" ma:versionID="4c49f73d39de11ce9d97edc80d0df43f">
  <xsd:schema xmlns:xsd="http://www.w3.org/2001/XMLSchema" xmlns:xs="http://www.w3.org/2001/XMLSchema" xmlns:p="http://schemas.microsoft.com/office/2006/metadata/properties" xmlns:ns2="703d0aa5-ea85-45e9-bcf7-3b6f70fea4b8" xmlns:ns3="481877b5-a2ae-4d9d-9ba3-424403392f66" targetNamespace="http://schemas.microsoft.com/office/2006/metadata/properties" ma:root="true" ma:fieldsID="57dcef62f2d019122c44958abdcd0be2" ns2:_="" ns3:_="">
    <xsd:import namespace="703d0aa5-ea85-45e9-bcf7-3b6f70fea4b8"/>
    <xsd:import namespace="481877b5-a2ae-4d9d-9ba3-424403392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0aa5-ea85-45e9-bcf7-3b6f70fe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54ded8-d1f2-4abc-bb7c-a39a2d7e3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877b5-a2ae-4d9d-9ba3-424403392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d0e629-3810-4cdf-b3ca-5373e668d737}" ma:internalName="TaxCatchAll" ma:showField="CatchAllData" ma:web="481877b5-a2ae-4d9d-9ba3-424403392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ABA80C-E85A-4AC9-AA2D-1864F6D2D89D}">
  <ds:schemaRefs>
    <ds:schemaRef ds:uri="http://schemas.microsoft.com/office/2006/metadata/properties"/>
    <ds:schemaRef ds:uri="http://schemas.microsoft.com/office/infopath/2007/PartnerControls"/>
    <ds:schemaRef ds:uri="703d0aa5-ea85-45e9-bcf7-3b6f70fea4b8"/>
    <ds:schemaRef ds:uri="481877b5-a2ae-4d9d-9ba3-424403392f66"/>
  </ds:schemaRefs>
</ds:datastoreItem>
</file>

<file path=customXml/itemProps2.xml><?xml version="1.0" encoding="utf-8"?>
<ds:datastoreItem xmlns:ds="http://schemas.openxmlformats.org/officeDocument/2006/customXml" ds:itemID="{DA17A8B1-F884-4B0D-95CF-DE3BCFE61E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F17BE2-9A28-4B5B-A7A7-623A22B64D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d0aa5-ea85-45e9-bcf7-3b6f70fea4b8"/>
    <ds:schemaRef ds:uri="481877b5-a2ae-4d9d-9ba3-424403392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</Words>
  <Application>Microsoft Office PowerPoint</Application>
  <PresentationFormat>A4 Paper (210x297 mm)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Cauldwell</dc:creator>
  <cp:lastModifiedBy>J Cauldwell</cp:lastModifiedBy>
  <cp:revision>4</cp:revision>
  <dcterms:created xsi:type="dcterms:W3CDTF">2025-04-14T14:32:29Z</dcterms:created>
  <dcterms:modified xsi:type="dcterms:W3CDTF">2025-11-19T18:00:11Z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0x010100DE266CCC57798441A9C2FA434AD5E3F5</vt:lpwstr>
  </property>
  <property fmtid="{D5CDD505-2E9C-101B-9397-08002B2CF9AE}" pid="3" name="MediaServiceImageTags">
    <vt:lpwstr/>
  </property>
</Properties>
</file>