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D445-6EA1-403E-BD93-E03767E1FC96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A7BE-E891-4FD1-987B-A51D8D2D4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7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D445-6EA1-403E-BD93-E03767E1FC96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A7BE-E891-4FD1-987B-A51D8D2D4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73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D445-6EA1-403E-BD93-E03767E1FC96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A7BE-E891-4FD1-987B-A51D8D2D4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93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D445-6EA1-403E-BD93-E03767E1FC96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A7BE-E891-4FD1-987B-A51D8D2D4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29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D445-6EA1-403E-BD93-E03767E1FC96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A7BE-E891-4FD1-987B-A51D8D2D4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96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D445-6EA1-403E-BD93-E03767E1FC96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A7BE-E891-4FD1-987B-A51D8D2D4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523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D445-6EA1-403E-BD93-E03767E1FC96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A7BE-E891-4FD1-987B-A51D8D2D4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972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D445-6EA1-403E-BD93-E03767E1FC96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A7BE-E891-4FD1-987B-A51D8D2D4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79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D445-6EA1-403E-BD93-E03767E1FC96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A7BE-E891-4FD1-987B-A51D8D2D4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722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D445-6EA1-403E-BD93-E03767E1FC96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A7BE-E891-4FD1-987B-A51D8D2D4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6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D445-6EA1-403E-BD93-E03767E1FC96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A7BE-E891-4FD1-987B-A51D8D2D4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1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1D445-6EA1-403E-BD93-E03767E1FC96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EA7BE-E891-4FD1-987B-A51D8D2D4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36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2462" y="2506662"/>
            <a:ext cx="435133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359" y="2963465"/>
            <a:ext cx="4583641" cy="343773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 smtClean="0"/>
              <a:t>5.1 Enriching the curriculum life of the whole school.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319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5.1 Enriching the curriculum life of the whole school.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65548"/>
            <a:ext cx="2473275" cy="33113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91" y="2124095"/>
            <a:ext cx="4201914" cy="313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40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20</Words>
  <Application>Microsoft Office PowerPoint</Application>
  <PresentationFormat>Widescreen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5.1 Enriching the curriculum life of the whole school.</vt:lpstr>
      <vt:lpstr>5.1 Enriching the curriculum life of the whole school.</vt:lpstr>
    </vt:vector>
  </TitlesOfParts>
  <Company>Berkeley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5.1 Enriching the curriculum life of the whole school.</dc:title>
  <dc:creator>Robert Nixon</dc:creator>
  <cp:lastModifiedBy>Robert Nixon</cp:lastModifiedBy>
  <cp:revision>3</cp:revision>
  <dcterms:created xsi:type="dcterms:W3CDTF">2019-01-11T14:33:40Z</dcterms:created>
  <dcterms:modified xsi:type="dcterms:W3CDTF">2019-01-11T14:48:46Z</dcterms:modified>
</cp:coreProperties>
</file>