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6" r:id="rId7"/>
    <p:sldId id="265" r:id="rId8"/>
    <p:sldId id="261" r:id="rId9"/>
    <p:sldId id="267" r:id="rId10"/>
    <p:sldId id="268"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8" d="100"/>
          <a:sy n="58" d="100"/>
        </p:scale>
        <p:origin x="96" y="12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Davey" userId="b5480d86-493c-4863-998d-2a72e1f837bb" providerId="ADAL" clId="{F9175FEB-C94C-4B7A-8E87-7942E64E702C}"/>
    <pc:docChg chg="undo custSel addSld modSld">
      <pc:chgData name="GDavey" userId="b5480d86-493c-4863-998d-2a72e1f837bb" providerId="ADAL" clId="{F9175FEB-C94C-4B7A-8E87-7942E64E702C}" dt="2023-06-06T14:35:47.915" v="26" actId="12789"/>
      <pc:docMkLst>
        <pc:docMk/>
      </pc:docMkLst>
      <pc:sldChg chg="addSp delSp modSp new mod">
        <pc:chgData name="GDavey" userId="b5480d86-493c-4863-998d-2a72e1f837bb" providerId="ADAL" clId="{F9175FEB-C94C-4B7A-8E87-7942E64E702C}" dt="2023-06-06T14:34:47.227" v="8" actId="12789"/>
        <pc:sldMkLst>
          <pc:docMk/>
          <pc:sldMk cId="652618418" sldId="257"/>
        </pc:sldMkLst>
        <pc:spChg chg="del">
          <ac:chgData name="GDavey" userId="b5480d86-493c-4863-998d-2a72e1f837bb" providerId="ADAL" clId="{F9175FEB-C94C-4B7A-8E87-7942E64E702C}" dt="2023-06-06T14:34:32.954" v="1" actId="478"/>
          <ac:spMkLst>
            <pc:docMk/>
            <pc:sldMk cId="652618418" sldId="257"/>
            <ac:spMk id="2" creationId="{E0B533D7-B252-4D13-B879-5C278706CDA4}"/>
          </ac:spMkLst>
        </pc:spChg>
        <pc:spChg chg="del">
          <ac:chgData name="GDavey" userId="b5480d86-493c-4863-998d-2a72e1f837bb" providerId="ADAL" clId="{F9175FEB-C94C-4B7A-8E87-7942E64E702C}" dt="2023-06-06T14:34:32.954" v="1" actId="478"/>
          <ac:spMkLst>
            <pc:docMk/>
            <pc:sldMk cId="652618418" sldId="257"/>
            <ac:spMk id="3" creationId="{BE8BB02A-B12E-442A-81AA-99F78FA85866}"/>
          </ac:spMkLst>
        </pc:spChg>
        <pc:picChg chg="add mod modCrop">
          <ac:chgData name="GDavey" userId="b5480d86-493c-4863-998d-2a72e1f837bb" providerId="ADAL" clId="{F9175FEB-C94C-4B7A-8E87-7942E64E702C}" dt="2023-06-06T14:34:47.227" v="8" actId="12789"/>
          <ac:picMkLst>
            <pc:docMk/>
            <pc:sldMk cId="652618418" sldId="257"/>
            <ac:picMk id="5" creationId="{2453ED21-4C96-4EAF-A867-10267A8FD925}"/>
          </ac:picMkLst>
        </pc:picChg>
      </pc:sldChg>
      <pc:sldChg chg="addSp modSp new mod">
        <pc:chgData name="GDavey" userId="b5480d86-493c-4863-998d-2a72e1f837bb" providerId="ADAL" clId="{F9175FEB-C94C-4B7A-8E87-7942E64E702C}" dt="2023-06-06T14:35:22.037" v="18" actId="12789"/>
        <pc:sldMkLst>
          <pc:docMk/>
          <pc:sldMk cId="3954026083" sldId="258"/>
        </pc:sldMkLst>
        <pc:picChg chg="add mod modCrop">
          <ac:chgData name="GDavey" userId="b5480d86-493c-4863-998d-2a72e1f837bb" providerId="ADAL" clId="{F9175FEB-C94C-4B7A-8E87-7942E64E702C}" dt="2023-06-06T14:35:22.037" v="18" actId="12789"/>
          <ac:picMkLst>
            <pc:docMk/>
            <pc:sldMk cId="3954026083" sldId="258"/>
            <ac:picMk id="5" creationId="{C84CC273-0A43-4E16-9F49-2767AF4B1C73}"/>
          </ac:picMkLst>
        </pc:picChg>
      </pc:sldChg>
      <pc:sldChg chg="addSp modSp new mod">
        <pc:chgData name="GDavey" userId="b5480d86-493c-4863-998d-2a72e1f837bb" providerId="ADAL" clId="{F9175FEB-C94C-4B7A-8E87-7942E64E702C}" dt="2023-06-06T14:35:47.915" v="26" actId="12789"/>
        <pc:sldMkLst>
          <pc:docMk/>
          <pc:sldMk cId="1230559417" sldId="259"/>
        </pc:sldMkLst>
        <pc:picChg chg="add mod modCrop">
          <ac:chgData name="GDavey" userId="b5480d86-493c-4863-998d-2a72e1f837bb" providerId="ADAL" clId="{F9175FEB-C94C-4B7A-8E87-7942E64E702C}" dt="2023-06-06T14:35:47.915" v="26" actId="12789"/>
          <ac:picMkLst>
            <pc:docMk/>
            <pc:sldMk cId="1230559417" sldId="259"/>
            <ac:picMk id="5" creationId="{D488BD29-5E45-4A13-B856-1470DB01FB85}"/>
          </ac:picMkLst>
        </pc:picChg>
      </pc:sldChg>
    </pc:docChg>
  </pc:docChgLst>
  <pc:docChgLst>
    <pc:chgData name="TLeather" userId="88e1d8ca-f7a5-48c2-97ce-44096f3cda2d" providerId="ADAL" clId="{86B7EA7E-CCA4-4F84-A994-77DB480E8FBC}"/>
    <pc:docChg chg="custSel addSld modSld addSection delSection modSection">
      <pc:chgData name="TLeather" userId="88e1d8ca-f7a5-48c2-97ce-44096f3cda2d" providerId="ADAL" clId="{86B7EA7E-CCA4-4F84-A994-77DB480E8FBC}" dt="2023-09-02T20:37:24.857" v="1136" actId="20577"/>
      <pc:docMkLst>
        <pc:docMk/>
      </pc:docMkLst>
      <pc:sldChg chg="addSp delSp modSp mod">
        <pc:chgData name="TLeather" userId="88e1d8ca-f7a5-48c2-97ce-44096f3cda2d" providerId="ADAL" clId="{86B7EA7E-CCA4-4F84-A994-77DB480E8FBC}" dt="2023-09-02T20:36:47.345" v="1107" actId="13926"/>
        <pc:sldMkLst>
          <pc:docMk/>
          <pc:sldMk cId="2495859076" sldId="261"/>
        </pc:sldMkLst>
        <pc:spChg chg="mod">
          <ac:chgData name="TLeather" userId="88e1d8ca-f7a5-48c2-97ce-44096f3cda2d" providerId="ADAL" clId="{86B7EA7E-CCA4-4F84-A994-77DB480E8FBC}" dt="2023-09-02T20:35:30.121" v="901" actId="20577"/>
          <ac:spMkLst>
            <pc:docMk/>
            <pc:sldMk cId="2495859076" sldId="261"/>
            <ac:spMk id="3" creationId="{7B9649AB-9F35-498F-A42D-DEEC1CF225E6}"/>
          </ac:spMkLst>
        </pc:spChg>
        <pc:spChg chg="mod">
          <ac:chgData name="TLeather" userId="88e1d8ca-f7a5-48c2-97ce-44096f3cda2d" providerId="ADAL" clId="{86B7EA7E-CCA4-4F84-A994-77DB480E8FBC}" dt="2023-09-02T20:36:47.345" v="1107" actId="13926"/>
          <ac:spMkLst>
            <pc:docMk/>
            <pc:sldMk cId="2495859076" sldId="261"/>
            <ac:spMk id="5" creationId="{8031BBC4-26AF-4500-9C83-75B63B93C3A4}"/>
          </ac:spMkLst>
        </pc:spChg>
        <pc:picChg chg="add del">
          <ac:chgData name="TLeather" userId="88e1d8ca-f7a5-48c2-97ce-44096f3cda2d" providerId="ADAL" clId="{86B7EA7E-CCA4-4F84-A994-77DB480E8FBC}" dt="2023-09-02T20:34:43.410" v="645" actId="21"/>
          <ac:picMkLst>
            <pc:docMk/>
            <pc:sldMk cId="2495859076" sldId="261"/>
            <ac:picMk id="6" creationId="{E12C7DBA-C0DE-4BE0-84A7-043A00754FD4}"/>
          </ac:picMkLst>
        </pc:picChg>
      </pc:sldChg>
      <pc:sldChg chg="addSp delSp modSp mod">
        <pc:chgData name="TLeather" userId="88e1d8ca-f7a5-48c2-97ce-44096f3cda2d" providerId="ADAL" clId="{86B7EA7E-CCA4-4F84-A994-77DB480E8FBC}" dt="2023-09-02T20:29:02.303" v="609" actId="14100"/>
        <pc:sldMkLst>
          <pc:docMk/>
          <pc:sldMk cId="2821817773" sldId="262"/>
        </pc:sldMkLst>
        <pc:spChg chg="mod">
          <ac:chgData name="TLeather" userId="88e1d8ca-f7a5-48c2-97ce-44096f3cda2d" providerId="ADAL" clId="{86B7EA7E-CCA4-4F84-A994-77DB480E8FBC}" dt="2023-09-02T20:28:10.686" v="593" actId="20577"/>
          <ac:spMkLst>
            <pc:docMk/>
            <pc:sldMk cId="2821817773" sldId="262"/>
            <ac:spMk id="3" creationId="{7B9649AB-9F35-498F-A42D-DEEC1CF225E6}"/>
          </ac:spMkLst>
        </pc:spChg>
        <pc:spChg chg="mod">
          <ac:chgData name="TLeather" userId="88e1d8ca-f7a5-48c2-97ce-44096f3cda2d" providerId="ADAL" clId="{86B7EA7E-CCA4-4F84-A994-77DB480E8FBC}" dt="2023-09-02T20:26:39.315" v="320" actId="404"/>
          <ac:spMkLst>
            <pc:docMk/>
            <pc:sldMk cId="2821817773" sldId="262"/>
            <ac:spMk id="5" creationId="{8031BBC4-26AF-4500-9C83-75B63B93C3A4}"/>
          </ac:spMkLst>
        </pc:spChg>
        <pc:picChg chg="add mod">
          <ac:chgData name="TLeather" userId="88e1d8ca-f7a5-48c2-97ce-44096f3cda2d" providerId="ADAL" clId="{86B7EA7E-CCA4-4F84-A994-77DB480E8FBC}" dt="2023-09-02T20:29:02.303" v="609" actId="14100"/>
          <ac:picMkLst>
            <pc:docMk/>
            <pc:sldMk cId="2821817773" sldId="262"/>
            <ac:picMk id="6" creationId="{C74D20D0-E4CC-4A06-A8A6-0AAE0F0D0E99}"/>
          </ac:picMkLst>
        </pc:picChg>
        <pc:picChg chg="add mod">
          <ac:chgData name="TLeather" userId="88e1d8ca-f7a5-48c2-97ce-44096f3cda2d" providerId="ADAL" clId="{86B7EA7E-CCA4-4F84-A994-77DB480E8FBC}" dt="2023-09-02T20:29:00.170" v="608" actId="1076"/>
          <ac:picMkLst>
            <pc:docMk/>
            <pc:sldMk cId="2821817773" sldId="262"/>
            <ac:picMk id="8" creationId="{14CE284D-1547-41B5-9690-CD52BA56ADE6}"/>
          </ac:picMkLst>
        </pc:picChg>
        <pc:picChg chg="add del mod">
          <ac:chgData name="TLeather" userId="88e1d8ca-f7a5-48c2-97ce-44096f3cda2d" providerId="ADAL" clId="{86B7EA7E-CCA4-4F84-A994-77DB480E8FBC}" dt="2023-09-02T20:28:19.321" v="595" actId="21"/>
          <ac:picMkLst>
            <pc:docMk/>
            <pc:sldMk cId="2821817773" sldId="262"/>
            <ac:picMk id="10" creationId="{8FEF26D3-7C9A-4586-B062-D267D7D46F2A}"/>
          </ac:picMkLst>
        </pc:picChg>
        <pc:picChg chg="add del mod">
          <ac:chgData name="TLeather" userId="88e1d8ca-f7a5-48c2-97ce-44096f3cda2d" providerId="ADAL" clId="{86B7EA7E-CCA4-4F84-A994-77DB480E8FBC}" dt="2023-09-02T20:28:19.321" v="595" actId="21"/>
          <ac:picMkLst>
            <pc:docMk/>
            <pc:sldMk cId="2821817773" sldId="262"/>
            <ac:picMk id="12" creationId="{05792A66-F19C-48F5-B9CA-2B6392D20E87}"/>
          </ac:picMkLst>
        </pc:picChg>
        <pc:picChg chg="add del mod">
          <ac:chgData name="TLeather" userId="88e1d8ca-f7a5-48c2-97ce-44096f3cda2d" providerId="ADAL" clId="{86B7EA7E-CCA4-4F84-A994-77DB480E8FBC}" dt="2023-09-02T20:28:19.321" v="595" actId="21"/>
          <ac:picMkLst>
            <pc:docMk/>
            <pc:sldMk cId="2821817773" sldId="262"/>
            <ac:picMk id="14" creationId="{6BF6133A-CBB9-46EE-9CAC-1C7C64046D94}"/>
          </ac:picMkLst>
        </pc:picChg>
      </pc:sldChg>
      <pc:sldChg chg="modSp mod">
        <pc:chgData name="TLeather" userId="88e1d8ca-f7a5-48c2-97ce-44096f3cda2d" providerId="ADAL" clId="{86B7EA7E-CCA4-4F84-A994-77DB480E8FBC}" dt="2023-09-02T20:37:24.857" v="1136" actId="20577"/>
        <pc:sldMkLst>
          <pc:docMk/>
          <pc:sldMk cId="3516822006" sldId="263"/>
        </pc:sldMkLst>
        <pc:spChg chg="mod">
          <ac:chgData name="TLeather" userId="88e1d8ca-f7a5-48c2-97ce-44096f3cda2d" providerId="ADAL" clId="{86B7EA7E-CCA4-4F84-A994-77DB480E8FBC}" dt="2023-09-02T20:37:15.178" v="1112" actId="20577"/>
          <ac:spMkLst>
            <pc:docMk/>
            <pc:sldMk cId="3516822006" sldId="263"/>
            <ac:spMk id="3" creationId="{7B9649AB-9F35-498F-A42D-DEEC1CF225E6}"/>
          </ac:spMkLst>
        </pc:spChg>
        <pc:spChg chg="mod">
          <ac:chgData name="TLeather" userId="88e1d8ca-f7a5-48c2-97ce-44096f3cda2d" providerId="ADAL" clId="{86B7EA7E-CCA4-4F84-A994-77DB480E8FBC}" dt="2023-09-02T20:37:24.857" v="1136" actId="20577"/>
          <ac:spMkLst>
            <pc:docMk/>
            <pc:sldMk cId="3516822006" sldId="263"/>
            <ac:spMk id="5" creationId="{8031BBC4-26AF-4500-9C83-75B63B93C3A4}"/>
          </ac:spMkLst>
        </pc:spChg>
      </pc:sldChg>
      <pc:sldChg chg="modSp mod">
        <pc:chgData name="TLeather" userId="88e1d8ca-f7a5-48c2-97ce-44096f3cda2d" providerId="ADAL" clId="{86B7EA7E-CCA4-4F84-A994-77DB480E8FBC}" dt="2023-09-02T20:29:14.328" v="610" actId="14100"/>
        <pc:sldMkLst>
          <pc:docMk/>
          <pc:sldMk cId="2140828784" sldId="265"/>
        </pc:sldMkLst>
        <pc:spChg chg="mod">
          <ac:chgData name="TLeather" userId="88e1d8ca-f7a5-48c2-97ce-44096f3cda2d" providerId="ADAL" clId="{86B7EA7E-CCA4-4F84-A994-77DB480E8FBC}" dt="2023-09-02T20:29:14.328" v="610" actId="14100"/>
          <ac:spMkLst>
            <pc:docMk/>
            <pc:sldMk cId="2140828784" sldId="265"/>
            <ac:spMk id="2" creationId="{BB24957C-07B1-4A90-B956-A1BDCC38E80A}"/>
          </ac:spMkLst>
        </pc:spChg>
      </pc:sldChg>
      <pc:sldChg chg="addSp modSp new mod">
        <pc:chgData name="TLeather" userId="88e1d8ca-f7a5-48c2-97ce-44096f3cda2d" providerId="ADAL" clId="{86B7EA7E-CCA4-4F84-A994-77DB480E8FBC}" dt="2023-09-02T20:28:45.511" v="605" actId="1076"/>
        <pc:sldMkLst>
          <pc:docMk/>
          <pc:sldMk cId="171874628" sldId="266"/>
        </pc:sldMkLst>
        <pc:picChg chg="add mod ord">
          <ac:chgData name="TLeather" userId="88e1d8ca-f7a5-48c2-97ce-44096f3cda2d" providerId="ADAL" clId="{86B7EA7E-CCA4-4F84-A994-77DB480E8FBC}" dt="2023-09-02T20:28:36.601" v="601" actId="1076"/>
          <ac:picMkLst>
            <pc:docMk/>
            <pc:sldMk cId="171874628" sldId="266"/>
            <ac:picMk id="4" creationId="{8C01C013-12CB-4372-A3A0-91AE834701B4}"/>
          </ac:picMkLst>
        </pc:picChg>
        <pc:picChg chg="add mod ord">
          <ac:chgData name="TLeather" userId="88e1d8ca-f7a5-48c2-97ce-44096f3cda2d" providerId="ADAL" clId="{86B7EA7E-CCA4-4F84-A994-77DB480E8FBC}" dt="2023-09-02T20:28:43.071" v="604" actId="14100"/>
          <ac:picMkLst>
            <pc:docMk/>
            <pc:sldMk cId="171874628" sldId="266"/>
            <ac:picMk id="5" creationId="{27517BB0-C123-43F8-8618-0F414AAD1003}"/>
          </ac:picMkLst>
        </pc:picChg>
        <pc:picChg chg="add mod">
          <ac:chgData name="TLeather" userId="88e1d8ca-f7a5-48c2-97ce-44096f3cda2d" providerId="ADAL" clId="{86B7EA7E-CCA4-4F84-A994-77DB480E8FBC}" dt="2023-09-02T20:28:45.511" v="605" actId="1076"/>
          <ac:picMkLst>
            <pc:docMk/>
            <pc:sldMk cId="171874628" sldId="266"/>
            <ac:picMk id="6" creationId="{2DCA4B3A-3A8C-47BF-AE09-90981085D52E}"/>
          </ac:picMkLst>
        </pc:picChg>
      </pc:sldChg>
      <pc:sldChg chg="addSp delSp modSp new mod modClrScheme chgLayout">
        <pc:chgData name="TLeather" userId="88e1d8ca-f7a5-48c2-97ce-44096f3cda2d" providerId="ADAL" clId="{86B7EA7E-CCA4-4F84-A994-77DB480E8FBC}" dt="2023-09-02T20:34:50.141" v="648"/>
        <pc:sldMkLst>
          <pc:docMk/>
          <pc:sldMk cId="3828187280" sldId="267"/>
        </pc:sldMkLst>
        <pc:spChg chg="del">
          <ac:chgData name="TLeather" userId="88e1d8ca-f7a5-48c2-97ce-44096f3cda2d" providerId="ADAL" clId="{86B7EA7E-CCA4-4F84-A994-77DB480E8FBC}" dt="2023-09-02T20:34:49.662" v="647" actId="700"/>
          <ac:spMkLst>
            <pc:docMk/>
            <pc:sldMk cId="3828187280" sldId="267"/>
            <ac:spMk id="2" creationId="{39267742-BDCA-41C3-8B50-E360BABA8BD5}"/>
          </ac:spMkLst>
        </pc:spChg>
        <pc:spChg chg="del">
          <ac:chgData name="TLeather" userId="88e1d8ca-f7a5-48c2-97ce-44096f3cda2d" providerId="ADAL" clId="{86B7EA7E-CCA4-4F84-A994-77DB480E8FBC}" dt="2023-09-02T20:34:49.662" v="647" actId="700"/>
          <ac:spMkLst>
            <pc:docMk/>
            <pc:sldMk cId="3828187280" sldId="267"/>
            <ac:spMk id="3" creationId="{3AE5D9FE-55BF-44E7-83D8-6D71FEFF9A72}"/>
          </ac:spMkLst>
        </pc:spChg>
        <pc:picChg chg="add mod">
          <ac:chgData name="TLeather" userId="88e1d8ca-f7a5-48c2-97ce-44096f3cda2d" providerId="ADAL" clId="{86B7EA7E-CCA4-4F84-A994-77DB480E8FBC}" dt="2023-09-02T20:34:50.141" v="648"/>
          <ac:picMkLst>
            <pc:docMk/>
            <pc:sldMk cId="3828187280" sldId="267"/>
            <ac:picMk id="4" creationId="{FAEC0589-2164-4CA5-A843-8CC7218CF189}"/>
          </ac:picMkLst>
        </pc:picChg>
      </pc:sldChg>
      <pc:sldChg chg="addSp new mod">
        <pc:chgData name="TLeather" userId="88e1d8ca-f7a5-48c2-97ce-44096f3cda2d" providerId="ADAL" clId="{86B7EA7E-CCA4-4F84-A994-77DB480E8FBC}" dt="2023-09-02T20:36:54.591" v="1110" actId="22"/>
        <pc:sldMkLst>
          <pc:docMk/>
          <pc:sldMk cId="2152491896" sldId="268"/>
        </pc:sldMkLst>
        <pc:picChg chg="add">
          <ac:chgData name="TLeather" userId="88e1d8ca-f7a5-48c2-97ce-44096f3cda2d" providerId="ADAL" clId="{86B7EA7E-CCA4-4F84-A994-77DB480E8FBC}" dt="2023-09-02T20:36:54.591" v="1110" actId="22"/>
          <ac:picMkLst>
            <pc:docMk/>
            <pc:sldMk cId="2152491896" sldId="268"/>
            <ac:picMk id="3" creationId="{9D65B0F2-596E-4F27-9B80-4163A99633A6}"/>
          </ac:picMkLst>
        </pc:picChg>
      </pc:sldChg>
    </pc:docChg>
  </pc:docChgLst>
  <pc:docChgLst>
    <pc:chgData name="TLeather" userId="88e1d8ca-f7a5-48c2-97ce-44096f3cda2d" providerId="ADAL" clId="{9E38E8C9-D0A8-4215-BA5A-82EC4E207419}"/>
    <pc:docChg chg="custSel addSld delSld modSld">
      <pc:chgData name="TLeather" userId="88e1d8ca-f7a5-48c2-97ce-44096f3cda2d" providerId="ADAL" clId="{9E38E8C9-D0A8-4215-BA5A-82EC4E207419}" dt="2023-06-14T13:57:52.935" v="2411" actId="1076"/>
      <pc:docMkLst>
        <pc:docMk/>
      </pc:docMkLst>
      <pc:sldChg chg="new del">
        <pc:chgData name="TLeather" userId="88e1d8ca-f7a5-48c2-97ce-44096f3cda2d" providerId="ADAL" clId="{9E38E8C9-D0A8-4215-BA5A-82EC4E207419}" dt="2023-06-08T14:52:54.597" v="2" actId="47"/>
        <pc:sldMkLst>
          <pc:docMk/>
          <pc:sldMk cId="2413016695" sldId="260"/>
        </pc:sldMkLst>
      </pc:sldChg>
      <pc:sldChg chg="modSp add mod">
        <pc:chgData name="TLeather" userId="88e1d8ca-f7a5-48c2-97ce-44096f3cda2d" providerId="ADAL" clId="{9E38E8C9-D0A8-4215-BA5A-82EC4E207419}" dt="2023-06-08T14:54:46.681" v="320" actId="20577"/>
        <pc:sldMkLst>
          <pc:docMk/>
          <pc:sldMk cId="2495859076" sldId="261"/>
        </pc:sldMkLst>
        <pc:spChg chg="mod">
          <ac:chgData name="TLeather" userId="88e1d8ca-f7a5-48c2-97ce-44096f3cda2d" providerId="ADAL" clId="{9E38E8C9-D0A8-4215-BA5A-82EC4E207419}" dt="2023-06-08T14:52:59.280" v="8" actId="20577"/>
          <ac:spMkLst>
            <pc:docMk/>
            <pc:sldMk cId="2495859076" sldId="261"/>
            <ac:spMk id="2" creationId="{776298F4-2E5E-4051-9734-F2B9B0053B8A}"/>
          </ac:spMkLst>
        </pc:spChg>
        <pc:spChg chg="mod">
          <ac:chgData name="TLeather" userId="88e1d8ca-f7a5-48c2-97ce-44096f3cda2d" providerId="ADAL" clId="{9E38E8C9-D0A8-4215-BA5A-82EC4E207419}" dt="2023-06-08T14:53:17.128" v="106" actId="20577"/>
          <ac:spMkLst>
            <pc:docMk/>
            <pc:sldMk cId="2495859076" sldId="261"/>
            <ac:spMk id="3" creationId="{7B9649AB-9F35-498F-A42D-DEEC1CF225E6}"/>
          </ac:spMkLst>
        </pc:spChg>
        <pc:spChg chg="mod">
          <ac:chgData name="TLeather" userId="88e1d8ca-f7a5-48c2-97ce-44096f3cda2d" providerId="ADAL" clId="{9E38E8C9-D0A8-4215-BA5A-82EC4E207419}" dt="2023-06-08T14:54:46.681" v="320" actId="20577"/>
          <ac:spMkLst>
            <pc:docMk/>
            <pc:sldMk cId="2495859076" sldId="261"/>
            <ac:spMk id="5" creationId="{8031BBC4-26AF-4500-9C83-75B63B93C3A4}"/>
          </ac:spMkLst>
        </pc:spChg>
      </pc:sldChg>
      <pc:sldChg chg="new del">
        <pc:chgData name="TLeather" userId="88e1d8ca-f7a5-48c2-97ce-44096f3cda2d" providerId="ADAL" clId="{9E38E8C9-D0A8-4215-BA5A-82EC4E207419}" dt="2023-06-08T14:55:01.610" v="322" actId="47"/>
        <pc:sldMkLst>
          <pc:docMk/>
          <pc:sldMk cId="2316480791" sldId="262"/>
        </pc:sldMkLst>
      </pc:sldChg>
      <pc:sldChg chg="addSp delSp modSp add mod">
        <pc:chgData name="TLeather" userId="88e1d8ca-f7a5-48c2-97ce-44096f3cda2d" providerId="ADAL" clId="{9E38E8C9-D0A8-4215-BA5A-82EC4E207419}" dt="2023-06-14T13:57:47.797" v="2408" actId="21"/>
        <pc:sldMkLst>
          <pc:docMk/>
          <pc:sldMk cId="2821817773" sldId="262"/>
        </pc:sldMkLst>
        <pc:spChg chg="mod">
          <ac:chgData name="TLeather" userId="88e1d8ca-f7a5-48c2-97ce-44096f3cda2d" providerId="ADAL" clId="{9E38E8C9-D0A8-4215-BA5A-82EC4E207419}" dt="2023-06-08T14:55:05.345" v="325" actId="20577"/>
          <ac:spMkLst>
            <pc:docMk/>
            <pc:sldMk cId="2821817773" sldId="262"/>
            <ac:spMk id="2" creationId="{776298F4-2E5E-4051-9734-F2B9B0053B8A}"/>
          </ac:spMkLst>
        </pc:spChg>
        <pc:spChg chg="mod">
          <ac:chgData name="TLeather" userId="88e1d8ca-f7a5-48c2-97ce-44096f3cda2d" providerId="ADAL" clId="{9E38E8C9-D0A8-4215-BA5A-82EC4E207419}" dt="2023-06-08T14:55:23.294" v="432" actId="20577"/>
          <ac:spMkLst>
            <pc:docMk/>
            <pc:sldMk cId="2821817773" sldId="262"/>
            <ac:spMk id="3" creationId="{7B9649AB-9F35-498F-A42D-DEEC1CF225E6}"/>
          </ac:spMkLst>
        </pc:spChg>
        <pc:spChg chg="mod">
          <ac:chgData name="TLeather" userId="88e1d8ca-f7a5-48c2-97ce-44096f3cda2d" providerId="ADAL" clId="{9E38E8C9-D0A8-4215-BA5A-82EC4E207419}" dt="2023-06-08T14:56:06.074" v="532" actId="20577"/>
          <ac:spMkLst>
            <pc:docMk/>
            <pc:sldMk cId="2821817773" sldId="262"/>
            <ac:spMk id="5" creationId="{8031BBC4-26AF-4500-9C83-75B63B93C3A4}"/>
          </ac:spMkLst>
        </pc:spChg>
        <pc:picChg chg="add del mod modCrop">
          <ac:chgData name="TLeather" userId="88e1d8ca-f7a5-48c2-97ce-44096f3cda2d" providerId="ADAL" clId="{9E38E8C9-D0A8-4215-BA5A-82EC4E207419}" dt="2023-06-14T13:57:47.797" v="2408" actId="21"/>
          <ac:picMkLst>
            <pc:docMk/>
            <pc:sldMk cId="2821817773" sldId="262"/>
            <ac:picMk id="6" creationId="{34097CC3-A309-4D2E-9F27-FE42190EB2A1}"/>
          </ac:picMkLst>
        </pc:picChg>
        <pc:picChg chg="add del mod modCrop">
          <ac:chgData name="TLeather" userId="88e1d8ca-f7a5-48c2-97ce-44096f3cda2d" providerId="ADAL" clId="{9E38E8C9-D0A8-4215-BA5A-82EC4E207419}" dt="2023-06-14T13:57:47.797" v="2408" actId="21"/>
          <ac:picMkLst>
            <pc:docMk/>
            <pc:sldMk cId="2821817773" sldId="262"/>
            <ac:picMk id="8" creationId="{BD3D88F9-5C7C-4167-A27F-A1CBE7768906}"/>
          </ac:picMkLst>
        </pc:picChg>
      </pc:sldChg>
      <pc:sldChg chg="modSp add mod">
        <pc:chgData name="TLeather" userId="88e1d8ca-f7a5-48c2-97ce-44096f3cda2d" providerId="ADAL" clId="{9E38E8C9-D0A8-4215-BA5A-82EC4E207419}" dt="2023-06-09T10:12:42.319" v="2400" actId="20577"/>
        <pc:sldMkLst>
          <pc:docMk/>
          <pc:sldMk cId="3516822006" sldId="263"/>
        </pc:sldMkLst>
        <pc:spChg chg="mod">
          <ac:chgData name="TLeather" userId="88e1d8ca-f7a5-48c2-97ce-44096f3cda2d" providerId="ADAL" clId="{9E38E8C9-D0A8-4215-BA5A-82EC4E207419}" dt="2023-06-08T14:56:35.289" v="535" actId="20577"/>
          <ac:spMkLst>
            <pc:docMk/>
            <pc:sldMk cId="3516822006" sldId="263"/>
            <ac:spMk id="2" creationId="{776298F4-2E5E-4051-9734-F2B9B0053B8A}"/>
          </ac:spMkLst>
        </pc:spChg>
        <pc:spChg chg="mod">
          <ac:chgData name="TLeather" userId="88e1d8ca-f7a5-48c2-97ce-44096f3cda2d" providerId="ADAL" clId="{9E38E8C9-D0A8-4215-BA5A-82EC4E207419}" dt="2023-06-09T10:12:42.319" v="2400" actId="20577"/>
          <ac:spMkLst>
            <pc:docMk/>
            <pc:sldMk cId="3516822006" sldId="263"/>
            <ac:spMk id="3" creationId="{7B9649AB-9F35-498F-A42D-DEEC1CF225E6}"/>
          </ac:spMkLst>
        </pc:spChg>
        <pc:spChg chg="mod">
          <ac:chgData name="TLeather" userId="88e1d8ca-f7a5-48c2-97ce-44096f3cda2d" providerId="ADAL" clId="{9E38E8C9-D0A8-4215-BA5A-82EC4E207419}" dt="2023-06-09T10:07:26.995" v="1807" actId="20577"/>
          <ac:spMkLst>
            <pc:docMk/>
            <pc:sldMk cId="3516822006" sldId="263"/>
            <ac:spMk id="5" creationId="{8031BBC4-26AF-4500-9C83-75B63B93C3A4}"/>
          </ac:spMkLst>
        </pc:spChg>
      </pc:sldChg>
      <pc:sldChg chg="addSp delSp modSp new mod modClrScheme chgLayout">
        <pc:chgData name="TLeather" userId="88e1d8ca-f7a5-48c2-97ce-44096f3cda2d" providerId="ADAL" clId="{9E38E8C9-D0A8-4215-BA5A-82EC4E207419}" dt="2023-06-09T10:07:12.910" v="1775" actId="14100"/>
        <pc:sldMkLst>
          <pc:docMk/>
          <pc:sldMk cId="3980833948" sldId="264"/>
        </pc:sldMkLst>
        <pc:spChg chg="del">
          <ac:chgData name="TLeather" userId="88e1d8ca-f7a5-48c2-97ce-44096f3cda2d" providerId="ADAL" clId="{9E38E8C9-D0A8-4215-BA5A-82EC4E207419}" dt="2023-06-09T09:57:48.800" v="862" actId="700"/>
          <ac:spMkLst>
            <pc:docMk/>
            <pc:sldMk cId="3980833948" sldId="264"/>
            <ac:spMk id="2" creationId="{622967D7-8323-48E8-A310-9918DF565A74}"/>
          </ac:spMkLst>
        </pc:spChg>
        <pc:spChg chg="del">
          <ac:chgData name="TLeather" userId="88e1d8ca-f7a5-48c2-97ce-44096f3cda2d" providerId="ADAL" clId="{9E38E8C9-D0A8-4215-BA5A-82EC4E207419}" dt="2023-06-09T09:57:48.800" v="862" actId="700"/>
          <ac:spMkLst>
            <pc:docMk/>
            <pc:sldMk cId="3980833948" sldId="264"/>
            <ac:spMk id="3" creationId="{52B85B35-C105-4EA3-B0AA-1E8F2AF6997F}"/>
          </ac:spMkLst>
        </pc:spChg>
        <pc:spChg chg="add del">
          <ac:chgData name="TLeather" userId="88e1d8ca-f7a5-48c2-97ce-44096f3cda2d" providerId="ADAL" clId="{9E38E8C9-D0A8-4215-BA5A-82EC4E207419}" dt="2023-06-09T09:57:53.752" v="864" actId="478"/>
          <ac:spMkLst>
            <pc:docMk/>
            <pc:sldMk cId="3980833948" sldId="264"/>
            <ac:spMk id="4" creationId="{4DDB8132-6DD3-4F33-B9C9-6B5B5F321E70}"/>
          </ac:spMkLst>
        </pc:spChg>
        <pc:spChg chg="add mod">
          <ac:chgData name="TLeather" userId="88e1d8ca-f7a5-48c2-97ce-44096f3cda2d" providerId="ADAL" clId="{9E38E8C9-D0A8-4215-BA5A-82EC4E207419}" dt="2023-06-09T10:07:12.910" v="1775" actId="14100"/>
          <ac:spMkLst>
            <pc:docMk/>
            <pc:sldMk cId="3980833948" sldId="264"/>
            <ac:spMk id="10" creationId="{D2E8C168-388D-4EC2-8151-6AABF13DC766}"/>
          </ac:spMkLst>
        </pc:spChg>
        <pc:picChg chg="add mod">
          <ac:chgData name="TLeather" userId="88e1d8ca-f7a5-48c2-97ce-44096f3cda2d" providerId="ADAL" clId="{9E38E8C9-D0A8-4215-BA5A-82EC4E207419}" dt="2023-06-09T10:01:40.406" v="876" actId="1076"/>
          <ac:picMkLst>
            <pc:docMk/>
            <pc:sldMk cId="3980833948" sldId="264"/>
            <ac:picMk id="5" creationId="{85D5C671-FDE9-4BF2-A0EE-1D3118D9906A}"/>
          </ac:picMkLst>
        </pc:picChg>
        <pc:picChg chg="add mod modCrop">
          <ac:chgData name="TLeather" userId="88e1d8ca-f7a5-48c2-97ce-44096f3cda2d" providerId="ADAL" clId="{9E38E8C9-D0A8-4215-BA5A-82EC4E207419}" dt="2023-06-09T10:06:52.179" v="1689" actId="1076"/>
          <ac:picMkLst>
            <pc:docMk/>
            <pc:sldMk cId="3980833948" sldId="264"/>
            <ac:picMk id="7" creationId="{AF8669DD-3535-4A48-8C5F-5C08408B7006}"/>
          </ac:picMkLst>
        </pc:picChg>
        <pc:picChg chg="add mod modCrop">
          <ac:chgData name="TLeather" userId="88e1d8ca-f7a5-48c2-97ce-44096f3cda2d" providerId="ADAL" clId="{9E38E8C9-D0A8-4215-BA5A-82EC4E207419}" dt="2023-06-09T10:06:50.717" v="1688" actId="1076"/>
          <ac:picMkLst>
            <pc:docMk/>
            <pc:sldMk cId="3980833948" sldId="264"/>
            <ac:picMk id="9" creationId="{B2D52DE8-14F0-47B1-BE10-6D62F7F9AF02}"/>
          </ac:picMkLst>
        </pc:picChg>
      </pc:sldChg>
      <pc:sldChg chg="addSp modSp new mod">
        <pc:chgData name="TLeather" userId="88e1d8ca-f7a5-48c2-97ce-44096f3cda2d" providerId="ADAL" clId="{9E38E8C9-D0A8-4215-BA5A-82EC4E207419}" dt="2023-06-14T13:57:52.935" v="2411" actId="1076"/>
        <pc:sldMkLst>
          <pc:docMk/>
          <pc:sldMk cId="2140828784" sldId="265"/>
        </pc:sldMkLst>
        <pc:picChg chg="add mod">
          <ac:chgData name="TLeather" userId="88e1d8ca-f7a5-48c2-97ce-44096f3cda2d" providerId="ADAL" clId="{9E38E8C9-D0A8-4215-BA5A-82EC4E207419}" dt="2023-06-14T13:57:52.935" v="2411" actId="1076"/>
          <ac:picMkLst>
            <pc:docMk/>
            <pc:sldMk cId="2140828784" sldId="265"/>
            <ac:picMk id="4" creationId="{5D73CA8A-BA32-448E-B458-49BB3FE8C6E8}"/>
          </ac:picMkLst>
        </pc:picChg>
        <pc:picChg chg="add mod">
          <ac:chgData name="TLeather" userId="88e1d8ca-f7a5-48c2-97ce-44096f3cda2d" providerId="ADAL" clId="{9E38E8C9-D0A8-4215-BA5A-82EC4E207419}" dt="2023-06-14T13:57:52.935" v="2411" actId="1076"/>
          <ac:picMkLst>
            <pc:docMk/>
            <pc:sldMk cId="2140828784" sldId="265"/>
            <ac:picMk id="5" creationId="{38B27E09-3F94-43B9-BCD2-23EC29149AC1}"/>
          </ac:picMkLst>
        </pc:picChg>
      </pc:sldChg>
    </pc:docChg>
  </pc:docChgLst>
  <pc:docChgLst>
    <pc:chgData name="TLeather" userId="88e1d8ca-f7a5-48c2-97ce-44096f3cda2d" providerId="ADAL" clId="{B60F896D-7006-4E8E-AFDD-8E2CA038A18D}"/>
    <pc:docChg chg="custSel delSld modSld">
      <pc:chgData name="TLeather" userId="88e1d8ca-f7a5-48c2-97ce-44096f3cda2d" providerId="ADAL" clId="{B60F896D-7006-4E8E-AFDD-8E2CA038A18D}" dt="2023-10-16T19:28:06.280" v="110" actId="313"/>
      <pc:docMkLst>
        <pc:docMk/>
      </pc:docMkLst>
      <pc:sldChg chg="del">
        <pc:chgData name="TLeather" userId="88e1d8ca-f7a5-48c2-97ce-44096f3cda2d" providerId="ADAL" clId="{B60F896D-7006-4E8E-AFDD-8E2CA038A18D}" dt="2023-10-16T19:26:57.469" v="0" actId="47"/>
        <pc:sldMkLst>
          <pc:docMk/>
          <pc:sldMk cId="652618418" sldId="257"/>
        </pc:sldMkLst>
      </pc:sldChg>
      <pc:sldChg chg="del">
        <pc:chgData name="TLeather" userId="88e1d8ca-f7a5-48c2-97ce-44096f3cda2d" providerId="ADAL" clId="{B60F896D-7006-4E8E-AFDD-8E2CA038A18D}" dt="2023-10-16T19:27:04.895" v="1" actId="47"/>
        <pc:sldMkLst>
          <pc:docMk/>
          <pc:sldMk cId="3954026083" sldId="258"/>
        </pc:sldMkLst>
      </pc:sldChg>
      <pc:sldChg chg="del">
        <pc:chgData name="TLeather" userId="88e1d8ca-f7a5-48c2-97ce-44096f3cda2d" providerId="ADAL" clId="{B60F896D-7006-4E8E-AFDD-8E2CA038A18D}" dt="2023-10-16T19:27:54.074" v="103" actId="47"/>
        <pc:sldMkLst>
          <pc:docMk/>
          <pc:sldMk cId="1230559417" sldId="259"/>
        </pc:sldMkLst>
      </pc:sldChg>
      <pc:sldChg chg="modSp mod">
        <pc:chgData name="TLeather" userId="88e1d8ca-f7a5-48c2-97ce-44096f3cda2d" providerId="ADAL" clId="{B60F896D-7006-4E8E-AFDD-8E2CA038A18D}" dt="2023-10-16T19:27:47.891" v="102" actId="207"/>
        <pc:sldMkLst>
          <pc:docMk/>
          <pc:sldMk cId="2495859076" sldId="261"/>
        </pc:sldMkLst>
        <pc:spChg chg="mod">
          <ac:chgData name="TLeather" userId="88e1d8ca-f7a5-48c2-97ce-44096f3cda2d" providerId="ADAL" clId="{B60F896D-7006-4E8E-AFDD-8E2CA038A18D}" dt="2023-10-16T19:27:47.891" v="102" actId="207"/>
          <ac:spMkLst>
            <pc:docMk/>
            <pc:sldMk cId="2495859076" sldId="261"/>
            <ac:spMk id="3" creationId="{7B9649AB-9F35-498F-A42D-DEEC1CF225E6}"/>
          </ac:spMkLst>
        </pc:spChg>
      </pc:sldChg>
      <pc:sldChg chg="modSp mod">
        <pc:chgData name="TLeather" userId="88e1d8ca-f7a5-48c2-97ce-44096f3cda2d" providerId="ADAL" clId="{B60F896D-7006-4E8E-AFDD-8E2CA038A18D}" dt="2023-10-16T19:28:06.280" v="110" actId="313"/>
        <pc:sldMkLst>
          <pc:docMk/>
          <pc:sldMk cId="3516822006" sldId="263"/>
        </pc:sldMkLst>
        <pc:spChg chg="mod">
          <ac:chgData name="TLeather" userId="88e1d8ca-f7a5-48c2-97ce-44096f3cda2d" providerId="ADAL" clId="{B60F896D-7006-4E8E-AFDD-8E2CA038A18D}" dt="2023-10-16T19:28:06.280" v="110" actId="313"/>
          <ac:spMkLst>
            <pc:docMk/>
            <pc:sldMk cId="3516822006" sldId="263"/>
            <ac:spMk id="3" creationId="{7B9649AB-9F35-498F-A42D-DEEC1CF225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23B6-9F03-4879-8A46-02A5FF0F5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51390C-E82F-4DA4-A112-A548F8FBD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15EBF-3D57-4E5E-8F2C-9DB0A5999806}"/>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2F79BD42-EF3E-4A0D-9DE6-88C8CB1B42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219C5D-E12F-463A-84CB-7A8FCA2B811A}"/>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320379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5281-CDDC-4E93-B79C-D7A3D1499F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D5654-54F6-4361-85B3-F760CEA59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42B2C-9760-4A4E-A498-BEF55754033D}"/>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5F315183-6BF2-44E0-B732-CF08B3959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1E1AED-8D4F-45E7-82D9-CDD5945861A4}"/>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129880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5B32A-9EC8-4AD1-8FE0-929824015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2E4E60-DD42-46B3-A534-577B227DEC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626C45-7602-434C-9177-282AC05717CA}"/>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059AC428-FF7E-4636-A390-C10557E2F7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80A1FC-189E-482F-93F7-2CB10CD5F3DD}"/>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162311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1D62-8BE4-45E1-A988-E349528487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7E9BC6-86F4-403E-B442-6DFC8F70A9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2C672D-79C6-4BFD-A1A4-B6DEF3780694}"/>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63FCF7ED-8BCF-45EE-9616-1635864CA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8E1A3-478A-4FF8-926E-1D7A4B85E7D0}"/>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296339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7182-8779-4EFC-8EBA-DA18C5D052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1151AD-AB14-41D9-9031-FBE506319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C79E5-9A20-4818-A26B-414016E35AF8}"/>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2E4691E0-E2AA-4FE4-B970-383B56976C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7594E-47E1-4D1A-BB49-6004DE807561}"/>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360978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96DF-3A17-4B37-A8F6-912B98F0D4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AE1FD-5060-43C1-9C7D-23BA1CB9D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0C7823-B63D-4CDD-AE35-3DCA3747FB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5D2E69-C4DE-4468-B2F2-2D378F0E0F9E}"/>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6" name="Footer Placeholder 5">
            <a:extLst>
              <a:ext uri="{FF2B5EF4-FFF2-40B4-BE49-F238E27FC236}">
                <a16:creationId xmlns:a16="http://schemas.microsoft.com/office/drawing/2014/main" id="{F42CB206-1AFA-4998-A449-5A2A4DC59F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100A7D-C092-4FC6-95BE-660014A43D46}"/>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16861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C634-E6BD-4EF4-BB08-71540424D7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669997-88FB-4E0F-940F-3E2D5BCA4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7A4F1-A7CB-429B-82BD-FEF181F8B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C6E092-3213-4B59-B48A-1AFBBBE3C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92933-35A6-409A-B677-3FCF10FDF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900A5F-955C-40A8-A584-67D5B3781ADB}"/>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8" name="Footer Placeholder 7">
            <a:extLst>
              <a:ext uri="{FF2B5EF4-FFF2-40B4-BE49-F238E27FC236}">
                <a16:creationId xmlns:a16="http://schemas.microsoft.com/office/drawing/2014/main" id="{3CCE0B35-DE3E-42FA-B008-D3A0779FB3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FB026F-D6DD-450A-AB76-529779E5820D}"/>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226894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C7CA-7A85-409D-A504-519DD58BCF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96B6F7-20E8-4CA1-AFEA-F6CD9E8F5ABC}"/>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4" name="Footer Placeholder 3">
            <a:extLst>
              <a:ext uri="{FF2B5EF4-FFF2-40B4-BE49-F238E27FC236}">
                <a16:creationId xmlns:a16="http://schemas.microsoft.com/office/drawing/2014/main" id="{99733608-AFA2-4E46-8062-A908748852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B949C2-97EA-4E1F-9D78-0E093D309796}"/>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221401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74F1E-F6D0-4478-BE65-5F9C2B4F13A4}"/>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3" name="Footer Placeholder 2">
            <a:extLst>
              <a:ext uri="{FF2B5EF4-FFF2-40B4-BE49-F238E27FC236}">
                <a16:creationId xmlns:a16="http://schemas.microsoft.com/office/drawing/2014/main" id="{7E8AEC92-41CB-4EDA-8FEC-8B12F335CC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EAC607-474B-41F5-A802-9D5D4EBDFE3B}"/>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397899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6AEA-227C-4015-851D-D7EF62FFD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31FA61-CC3A-486E-9587-01D7979D8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889474-8CC4-4A20-AA8A-4745E3C5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57183-B788-4A5B-AE61-2B4F8FD58CE6}"/>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6" name="Footer Placeholder 5">
            <a:extLst>
              <a:ext uri="{FF2B5EF4-FFF2-40B4-BE49-F238E27FC236}">
                <a16:creationId xmlns:a16="http://schemas.microsoft.com/office/drawing/2014/main" id="{B76EEEA4-9EC4-40DD-9979-03051C7F1C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0EA107-663A-4841-8209-AB985FDBEFCC}"/>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400732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6109-3CAD-4E1C-B9AC-7F0E28122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0A7019-E4B5-47DC-B5C7-5212E3B6C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AAC66F-D062-4E30-9300-B2DD52B4F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3DFC1-46A6-4A92-A230-7A08FC1F340A}"/>
              </a:ext>
            </a:extLst>
          </p:cNvPr>
          <p:cNvSpPr>
            <a:spLocks noGrp="1"/>
          </p:cNvSpPr>
          <p:nvPr>
            <p:ph type="dt" sz="half" idx="10"/>
          </p:nvPr>
        </p:nvSpPr>
        <p:spPr/>
        <p:txBody>
          <a:bodyPr/>
          <a:lstStyle/>
          <a:p>
            <a:fld id="{EE782EA0-685D-4BEC-B04B-2B04E0E286D7}" type="datetimeFigureOut">
              <a:rPr lang="en-GB" smtClean="0"/>
              <a:t>16/10/2023</a:t>
            </a:fld>
            <a:endParaRPr lang="en-GB"/>
          </a:p>
        </p:txBody>
      </p:sp>
      <p:sp>
        <p:nvSpPr>
          <p:cNvPr id="6" name="Footer Placeholder 5">
            <a:extLst>
              <a:ext uri="{FF2B5EF4-FFF2-40B4-BE49-F238E27FC236}">
                <a16:creationId xmlns:a16="http://schemas.microsoft.com/office/drawing/2014/main" id="{24FA8BC4-B3C0-4D7D-AABD-40467BC13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001956-C35C-44D6-AFF8-1DF40D9B4AA8}"/>
              </a:ext>
            </a:extLst>
          </p:cNvPr>
          <p:cNvSpPr>
            <a:spLocks noGrp="1"/>
          </p:cNvSpPr>
          <p:nvPr>
            <p:ph type="sldNum" sz="quarter" idx="12"/>
          </p:nvPr>
        </p:nvSpPr>
        <p:spPr/>
        <p:txBody>
          <a:bodyPr/>
          <a:lstStyle/>
          <a:p>
            <a:fld id="{8AE1D775-E793-4979-ADF3-EE0F14B03FDC}" type="slidenum">
              <a:rPr lang="en-GB" smtClean="0"/>
              <a:t>‹#›</a:t>
            </a:fld>
            <a:endParaRPr lang="en-GB"/>
          </a:p>
        </p:txBody>
      </p:sp>
    </p:spTree>
    <p:extLst>
      <p:ext uri="{BB962C8B-B14F-4D97-AF65-F5344CB8AC3E}">
        <p14:creationId xmlns:p14="http://schemas.microsoft.com/office/powerpoint/2010/main" val="168401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ACD23-BBCB-4F0B-8809-4FBC3B95C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A7EC8-7EF0-47F5-8D49-0BCE03C95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6D6CD-8353-4802-B320-FE585B4D2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82EA0-685D-4BEC-B04B-2B04E0E286D7}" type="datetimeFigureOut">
              <a:rPr lang="en-GB" smtClean="0"/>
              <a:t>16/10/2023</a:t>
            </a:fld>
            <a:endParaRPr lang="en-GB"/>
          </a:p>
        </p:txBody>
      </p:sp>
      <p:sp>
        <p:nvSpPr>
          <p:cNvPr id="5" name="Footer Placeholder 4">
            <a:extLst>
              <a:ext uri="{FF2B5EF4-FFF2-40B4-BE49-F238E27FC236}">
                <a16:creationId xmlns:a16="http://schemas.microsoft.com/office/drawing/2014/main" id="{D634CADD-C9FA-4605-A716-88443A412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DBAF57-C157-4765-A520-5B0627FA3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1D775-E793-4979-ADF3-EE0F14B03FDC}" type="slidenum">
              <a:rPr lang="en-GB" smtClean="0"/>
              <a:t>‹#›</a:t>
            </a:fld>
            <a:endParaRPr lang="en-GB"/>
          </a:p>
        </p:txBody>
      </p:sp>
    </p:spTree>
    <p:extLst>
      <p:ext uri="{BB962C8B-B14F-4D97-AF65-F5344CB8AC3E}">
        <p14:creationId xmlns:p14="http://schemas.microsoft.com/office/powerpoint/2010/main" val="299714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CD63-A592-4DEF-AFDF-C3A78C96F5EF}"/>
              </a:ext>
            </a:extLst>
          </p:cNvPr>
          <p:cNvSpPr>
            <a:spLocks noGrp="1"/>
          </p:cNvSpPr>
          <p:nvPr>
            <p:ph type="ctrTitle"/>
          </p:nvPr>
        </p:nvSpPr>
        <p:spPr/>
        <p:txBody>
          <a:bodyPr/>
          <a:lstStyle/>
          <a:p>
            <a:r>
              <a:rPr lang="en-GB" dirty="0"/>
              <a:t>HA QM</a:t>
            </a:r>
          </a:p>
        </p:txBody>
      </p:sp>
      <p:sp>
        <p:nvSpPr>
          <p:cNvPr id="3" name="Subtitle 2">
            <a:extLst>
              <a:ext uri="{FF2B5EF4-FFF2-40B4-BE49-F238E27FC236}">
                <a16:creationId xmlns:a16="http://schemas.microsoft.com/office/drawing/2014/main" id="{F41AD812-2819-4D95-B754-FE373F289EF5}"/>
              </a:ext>
            </a:extLst>
          </p:cNvPr>
          <p:cNvSpPr>
            <a:spLocks noGrp="1"/>
          </p:cNvSpPr>
          <p:nvPr>
            <p:ph type="subTitle" idx="1"/>
          </p:nvPr>
        </p:nvSpPr>
        <p:spPr/>
        <p:txBody>
          <a:bodyPr/>
          <a:lstStyle/>
          <a:p>
            <a:r>
              <a:rPr lang="en-GB"/>
              <a:t>03 Curriculum</a:t>
            </a:r>
            <a:endParaRPr lang="en-GB" dirty="0"/>
          </a:p>
          <a:p>
            <a:endParaRPr lang="en-GB" dirty="0"/>
          </a:p>
        </p:txBody>
      </p:sp>
    </p:spTree>
    <p:extLst>
      <p:ext uri="{BB962C8B-B14F-4D97-AF65-F5344CB8AC3E}">
        <p14:creationId xmlns:p14="http://schemas.microsoft.com/office/powerpoint/2010/main" val="425451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98F4-2E5E-4051-9734-F2B9B0053B8A}"/>
              </a:ext>
            </a:extLst>
          </p:cNvPr>
          <p:cNvSpPr>
            <a:spLocks noGrp="1"/>
          </p:cNvSpPr>
          <p:nvPr>
            <p:ph type="title"/>
          </p:nvPr>
        </p:nvSpPr>
        <p:spPr>
          <a:xfrm>
            <a:off x="0" y="-399806"/>
            <a:ext cx="10515600" cy="1325563"/>
          </a:xfrm>
        </p:spPr>
        <p:txBody>
          <a:bodyPr/>
          <a:lstStyle/>
          <a:p>
            <a:r>
              <a:rPr lang="en-GB" dirty="0"/>
              <a:t>3.1</a:t>
            </a:r>
          </a:p>
        </p:txBody>
      </p:sp>
      <p:sp>
        <p:nvSpPr>
          <p:cNvPr id="3" name="Content Placeholder 2">
            <a:extLst>
              <a:ext uri="{FF2B5EF4-FFF2-40B4-BE49-F238E27FC236}">
                <a16:creationId xmlns:a16="http://schemas.microsoft.com/office/drawing/2014/main" id="{7B9649AB-9F35-498F-A42D-DEEC1CF225E6}"/>
              </a:ext>
            </a:extLst>
          </p:cNvPr>
          <p:cNvSpPr>
            <a:spLocks noGrp="1"/>
          </p:cNvSpPr>
          <p:nvPr>
            <p:ph idx="1"/>
          </p:nvPr>
        </p:nvSpPr>
        <p:spPr>
          <a:xfrm>
            <a:off x="0" y="656248"/>
            <a:ext cx="5811715" cy="4351338"/>
          </a:xfrm>
        </p:spPr>
        <p:txBody>
          <a:bodyPr>
            <a:normAutofit/>
          </a:bodyPr>
          <a:lstStyle/>
          <a:p>
            <a:pPr marL="0" indent="0">
              <a:buNone/>
            </a:pPr>
            <a:r>
              <a:rPr lang="en-GB" sz="2000" b="1" dirty="0"/>
              <a:t>Item 1</a:t>
            </a:r>
          </a:p>
          <a:p>
            <a:r>
              <a:rPr lang="en-GB" sz="2000" dirty="0"/>
              <a:t>Sample documentation from emails of ongoing relationship with one of our feeder Primary schools, including sharing resources, informing practice at both schools, and working with their pupils and teachers. Some screenshots below, continued on next slide.</a:t>
            </a:r>
          </a:p>
        </p:txBody>
      </p:sp>
      <p:sp>
        <p:nvSpPr>
          <p:cNvPr id="5" name="TextBox 4">
            <a:extLst>
              <a:ext uri="{FF2B5EF4-FFF2-40B4-BE49-F238E27FC236}">
                <a16:creationId xmlns:a16="http://schemas.microsoft.com/office/drawing/2014/main" id="{8031BBC4-26AF-4500-9C83-75B63B93C3A4}"/>
              </a:ext>
            </a:extLst>
          </p:cNvPr>
          <p:cNvSpPr txBox="1"/>
          <p:nvPr/>
        </p:nvSpPr>
        <p:spPr>
          <a:xfrm>
            <a:off x="5971442" y="656248"/>
            <a:ext cx="6220558" cy="707886"/>
          </a:xfrm>
          <a:prstGeom prst="rect">
            <a:avLst/>
          </a:prstGeom>
          <a:noFill/>
        </p:spPr>
        <p:txBody>
          <a:bodyPr wrap="square">
            <a:spAutoFit/>
          </a:bodyPr>
          <a:lstStyle/>
          <a:p>
            <a:pPr marL="0" indent="0">
              <a:buNone/>
            </a:pPr>
            <a:r>
              <a:rPr lang="en-GB" sz="2000" b="1" dirty="0"/>
              <a:t>Item 2</a:t>
            </a:r>
          </a:p>
          <a:p>
            <a:pPr marL="457200" indent="-457200">
              <a:buFontTx/>
              <a:buChar char="-"/>
            </a:pPr>
            <a:r>
              <a:rPr lang="en-GB" sz="2000" dirty="0"/>
              <a:t>Cross-curricular: example on following slide.</a:t>
            </a:r>
          </a:p>
        </p:txBody>
      </p:sp>
      <p:pic>
        <p:nvPicPr>
          <p:cNvPr id="6" name="Picture 5">
            <a:extLst>
              <a:ext uri="{FF2B5EF4-FFF2-40B4-BE49-F238E27FC236}">
                <a16:creationId xmlns:a16="http://schemas.microsoft.com/office/drawing/2014/main" id="{C74D20D0-E4CC-4A06-A8A6-0AAE0F0D0E99}"/>
              </a:ext>
            </a:extLst>
          </p:cNvPr>
          <p:cNvPicPr>
            <a:picLocks noChangeAspect="1"/>
          </p:cNvPicPr>
          <p:nvPr/>
        </p:nvPicPr>
        <p:blipFill>
          <a:blip r:embed="rId2"/>
          <a:stretch>
            <a:fillRect/>
          </a:stretch>
        </p:blipFill>
        <p:spPr>
          <a:xfrm>
            <a:off x="207332" y="2831917"/>
            <a:ext cx="6927192" cy="3869134"/>
          </a:xfrm>
          <a:prstGeom prst="rect">
            <a:avLst/>
          </a:prstGeom>
        </p:spPr>
      </p:pic>
      <p:pic>
        <p:nvPicPr>
          <p:cNvPr id="8" name="Picture 7">
            <a:extLst>
              <a:ext uri="{FF2B5EF4-FFF2-40B4-BE49-F238E27FC236}">
                <a16:creationId xmlns:a16="http://schemas.microsoft.com/office/drawing/2014/main" id="{14CE284D-1547-41B5-9690-CD52BA56ADE6}"/>
              </a:ext>
            </a:extLst>
          </p:cNvPr>
          <p:cNvPicPr>
            <a:picLocks noChangeAspect="1"/>
          </p:cNvPicPr>
          <p:nvPr/>
        </p:nvPicPr>
        <p:blipFill>
          <a:blip r:embed="rId3"/>
          <a:stretch>
            <a:fillRect/>
          </a:stretch>
        </p:blipFill>
        <p:spPr>
          <a:xfrm>
            <a:off x="5250502" y="5413886"/>
            <a:ext cx="6941498" cy="1499860"/>
          </a:xfrm>
          <a:prstGeom prst="rect">
            <a:avLst/>
          </a:prstGeom>
        </p:spPr>
      </p:pic>
    </p:spTree>
    <p:extLst>
      <p:ext uri="{BB962C8B-B14F-4D97-AF65-F5344CB8AC3E}">
        <p14:creationId xmlns:p14="http://schemas.microsoft.com/office/powerpoint/2010/main" val="282181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B31C-1325-4900-A6E9-390597CDD8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E12E40-BF8F-455F-BA1E-CE9891571311}"/>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2DCA4B3A-3A8C-47BF-AE09-90981085D52E}"/>
              </a:ext>
            </a:extLst>
          </p:cNvPr>
          <p:cNvPicPr>
            <a:picLocks noChangeAspect="1"/>
          </p:cNvPicPr>
          <p:nvPr/>
        </p:nvPicPr>
        <p:blipFill>
          <a:blip r:embed="rId2"/>
          <a:stretch>
            <a:fillRect/>
          </a:stretch>
        </p:blipFill>
        <p:spPr>
          <a:xfrm>
            <a:off x="-64507" y="4209680"/>
            <a:ext cx="10526594" cy="2648320"/>
          </a:xfrm>
          <a:prstGeom prst="rect">
            <a:avLst/>
          </a:prstGeom>
        </p:spPr>
      </p:pic>
      <p:pic>
        <p:nvPicPr>
          <p:cNvPr id="4" name="Picture 3">
            <a:extLst>
              <a:ext uri="{FF2B5EF4-FFF2-40B4-BE49-F238E27FC236}">
                <a16:creationId xmlns:a16="http://schemas.microsoft.com/office/drawing/2014/main" id="{8C01C013-12CB-4372-A3A0-91AE834701B4}"/>
              </a:ext>
            </a:extLst>
          </p:cNvPr>
          <p:cNvPicPr>
            <a:picLocks noChangeAspect="1"/>
          </p:cNvPicPr>
          <p:nvPr/>
        </p:nvPicPr>
        <p:blipFill>
          <a:blip r:embed="rId3"/>
          <a:stretch>
            <a:fillRect/>
          </a:stretch>
        </p:blipFill>
        <p:spPr>
          <a:xfrm>
            <a:off x="0" y="0"/>
            <a:ext cx="9117102" cy="2878655"/>
          </a:xfrm>
          <a:prstGeom prst="rect">
            <a:avLst/>
          </a:prstGeom>
        </p:spPr>
      </p:pic>
      <p:pic>
        <p:nvPicPr>
          <p:cNvPr id="5" name="Picture 4">
            <a:extLst>
              <a:ext uri="{FF2B5EF4-FFF2-40B4-BE49-F238E27FC236}">
                <a16:creationId xmlns:a16="http://schemas.microsoft.com/office/drawing/2014/main" id="{27517BB0-C123-43F8-8618-0F414AAD1003}"/>
              </a:ext>
            </a:extLst>
          </p:cNvPr>
          <p:cNvPicPr>
            <a:picLocks noChangeAspect="1"/>
          </p:cNvPicPr>
          <p:nvPr/>
        </p:nvPicPr>
        <p:blipFill>
          <a:blip r:embed="rId4"/>
          <a:stretch>
            <a:fillRect/>
          </a:stretch>
        </p:blipFill>
        <p:spPr>
          <a:xfrm>
            <a:off x="4450914" y="2661747"/>
            <a:ext cx="7805593" cy="2544403"/>
          </a:xfrm>
          <a:prstGeom prst="rect">
            <a:avLst/>
          </a:prstGeom>
        </p:spPr>
      </p:pic>
    </p:spTree>
    <p:extLst>
      <p:ext uri="{BB962C8B-B14F-4D97-AF65-F5344CB8AC3E}">
        <p14:creationId xmlns:p14="http://schemas.microsoft.com/office/powerpoint/2010/main" val="17187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957C-07B1-4A90-B956-A1BDCC38E80A}"/>
              </a:ext>
            </a:extLst>
          </p:cNvPr>
          <p:cNvSpPr>
            <a:spLocks noGrp="1"/>
          </p:cNvSpPr>
          <p:nvPr>
            <p:ph type="title"/>
          </p:nvPr>
        </p:nvSpPr>
        <p:spPr>
          <a:xfrm>
            <a:off x="125290" y="161192"/>
            <a:ext cx="12066710" cy="1325563"/>
          </a:xfrm>
        </p:spPr>
        <p:txBody>
          <a:bodyPr>
            <a:noAutofit/>
          </a:bodyPr>
          <a:lstStyle/>
          <a:p>
            <a:r>
              <a:rPr lang="en-GB" sz="3200" dirty="0"/>
              <a:t>Example of evidence of ongoing cross-curricular links to inform and improve a whole-school focus on reading in form time – follow up work and resources are being worked on in autumn term 2023.</a:t>
            </a:r>
          </a:p>
        </p:txBody>
      </p:sp>
      <p:sp>
        <p:nvSpPr>
          <p:cNvPr id="3" name="Content Placeholder 2">
            <a:extLst>
              <a:ext uri="{FF2B5EF4-FFF2-40B4-BE49-F238E27FC236}">
                <a16:creationId xmlns:a16="http://schemas.microsoft.com/office/drawing/2014/main" id="{D54CCBFA-5634-499F-9741-87F5B2BDA83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D73CA8A-BA32-448E-B458-49BB3FE8C6E8}"/>
              </a:ext>
            </a:extLst>
          </p:cNvPr>
          <p:cNvPicPr>
            <a:picLocks noChangeAspect="1"/>
          </p:cNvPicPr>
          <p:nvPr/>
        </p:nvPicPr>
        <p:blipFill rotWithShape="1">
          <a:blip r:embed="rId2"/>
          <a:srcRect t="9569" r="2284" b="25000"/>
          <a:stretch/>
        </p:blipFill>
        <p:spPr>
          <a:xfrm>
            <a:off x="0" y="1588233"/>
            <a:ext cx="11913577" cy="4487252"/>
          </a:xfrm>
          <a:prstGeom prst="rect">
            <a:avLst/>
          </a:prstGeom>
        </p:spPr>
      </p:pic>
      <p:pic>
        <p:nvPicPr>
          <p:cNvPr id="5" name="Picture 4">
            <a:extLst>
              <a:ext uri="{FF2B5EF4-FFF2-40B4-BE49-F238E27FC236}">
                <a16:creationId xmlns:a16="http://schemas.microsoft.com/office/drawing/2014/main" id="{38B27E09-3F94-43B9-BCD2-23EC29149AC1}"/>
              </a:ext>
            </a:extLst>
          </p:cNvPr>
          <p:cNvPicPr>
            <a:picLocks noChangeAspect="1"/>
          </p:cNvPicPr>
          <p:nvPr/>
        </p:nvPicPr>
        <p:blipFill rotWithShape="1">
          <a:blip r:embed="rId3"/>
          <a:srcRect l="649" t="14616" r="53306" b="62692"/>
          <a:stretch/>
        </p:blipFill>
        <p:spPr>
          <a:xfrm>
            <a:off x="2734408" y="5161451"/>
            <a:ext cx="5613888" cy="1556240"/>
          </a:xfrm>
          <a:prstGeom prst="rect">
            <a:avLst/>
          </a:prstGeom>
        </p:spPr>
      </p:pic>
    </p:spTree>
    <p:extLst>
      <p:ext uri="{BB962C8B-B14F-4D97-AF65-F5344CB8AC3E}">
        <p14:creationId xmlns:p14="http://schemas.microsoft.com/office/powerpoint/2010/main" val="214082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98F4-2E5E-4051-9734-F2B9B0053B8A}"/>
              </a:ext>
            </a:extLst>
          </p:cNvPr>
          <p:cNvSpPr>
            <a:spLocks noGrp="1"/>
          </p:cNvSpPr>
          <p:nvPr>
            <p:ph type="title"/>
          </p:nvPr>
        </p:nvSpPr>
        <p:spPr>
          <a:xfrm>
            <a:off x="0" y="-399806"/>
            <a:ext cx="10515600" cy="1325563"/>
          </a:xfrm>
        </p:spPr>
        <p:txBody>
          <a:bodyPr/>
          <a:lstStyle/>
          <a:p>
            <a:r>
              <a:rPr lang="en-GB" dirty="0"/>
              <a:t>3.2</a:t>
            </a:r>
          </a:p>
        </p:txBody>
      </p:sp>
      <p:sp>
        <p:nvSpPr>
          <p:cNvPr id="3" name="Content Placeholder 2">
            <a:extLst>
              <a:ext uri="{FF2B5EF4-FFF2-40B4-BE49-F238E27FC236}">
                <a16:creationId xmlns:a16="http://schemas.microsoft.com/office/drawing/2014/main" id="{7B9649AB-9F35-498F-A42D-DEEC1CF225E6}"/>
              </a:ext>
            </a:extLst>
          </p:cNvPr>
          <p:cNvSpPr>
            <a:spLocks noGrp="1"/>
          </p:cNvSpPr>
          <p:nvPr>
            <p:ph idx="1"/>
          </p:nvPr>
        </p:nvSpPr>
        <p:spPr>
          <a:xfrm>
            <a:off x="0" y="656248"/>
            <a:ext cx="5811715" cy="4351338"/>
          </a:xfrm>
        </p:spPr>
        <p:txBody>
          <a:bodyPr>
            <a:normAutofit fontScale="92500"/>
          </a:bodyPr>
          <a:lstStyle/>
          <a:p>
            <a:pPr marL="0" indent="0">
              <a:buNone/>
            </a:pPr>
            <a:r>
              <a:rPr lang="en-GB" b="1" dirty="0"/>
              <a:t>Item 1</a:t>
            </a:r>
          </a:p>
          <a:p>
            <a:r>
              <a:rPr lang="en-GB" dirty="0"/>
              <a:t>“</a:t>
            </a:r>
            <a:r>
              <a:rPr lang="en-GB" i="1" dirty="0">
                <a:solidFill>
                  <a:srgbClr val="0070C0"/>
                </a:solidFill>
              </a:rPr>
              <a:t>3.2 History curriculum road maps.pptx</a:t>
            </a:r>
            <a:r>
              <a:rPr lang="en-GB" dirty="0"/>
              <a:t>” </a:t>
            </a:r>
            <a:br>
              <a:rPr lang="en-GB" dirty="0"/>
            </a:br>
            <a:r>
              <a:rPr lang="en-GB" dirty="0"/>
              <a:t>This is a curriculum overview document, which when viewed alongside the  disciplinary concepts progression grid – on next slide – shows how the substantive and disciplinary concepts are planned to be built upon and developed in a complex curriculum that balances a range of chronological and geographical contexts.</a:t>
            </a:r>
          </a:p>
        </p:txBody>
      </p:sp>
      <p:sp>
        <p:nvSpPr>
          <p:cNvPr id="5" name="TextBox 4">
            <a:extLst>
              <a:ext uri="{FF2B5EF4-FFF2-40B4-BE49-F238E27FC236}">
                <a16:creationId xmlns:a16="http://schemas.microsoft.com/office/drawing/2014/main" id="{8031BBC4-26AF-4500-9C83-75B63B93C3A4}"/>
              </a:ext>
            </a:extLst>
          </p:cNvPr>
          <p:cNvSpPr txBox="1"/>
          <p:nvPr/>
        </p:nvSpPr>
        <p:spPr>
          <a:xfrm>
            <a:off x="5971442" y="656248"/>
            <a:ext cx="6220558" cy="2677656"/>
          </a:xfrm>
          <a:prstGeom prst="rect">
            <a:avLst/>
          </a:prstGeom>
          <a:noFill/>
        </p:spPr>
        <p:txBody>
          <a:bodyPr wrap="square">
            <a:spAutoFit/>
          </a:bodyPr>
          <a:lstStyle/>
          <a:p>
            <a:pPr marL="0" indent="0">
              <a:buNone/>
            </a:pPr>
            <a:r>
              <a:rPr lang="en-GB" sz="2800" b="1" dirty="0"/>
              <a:t>Item 2</a:t>
            </a:r>
          </a:p>
          <a:p>
            <a:pPr marL="457200" indent="-457200">
              <a:buFontTx/>
              <a:buChar char="-"/>
            </a:pPr>
            <a:r>
              <a:rPr lang="en-GB" sz="2800" dirty="0"/>
              <a:t>Department overview planning document shows how substantive concepts are planned for “revisiting” throughout the curriculum – example of Year 8 in 2 slides time.</a:t>
            </a:r>
          </a:p>
        </p:txBody>
      </p:sp>
    </p:spTree>
    <p:extLst>
      <p:ext uri="{BB962C8B-B14F-4D97-AF65-F5344CB8AC3E}">
        <p14:creationId xmlns:p14="http://schemas.microsoft.com/office/powerpoint/2010/main" val="249585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EC0589-2164-4CA5-A843-8CC7218CF189}"/>
              </a:ext>
            </a:extLst>
          </p:cNvPr>
          <p:cNvPicPr>
            <a:picLocks noChangeAspect="1"/>
          </p:cNvPicPr>
          <p:nvPr/>
        </p:nvPicPr>
        <p:blipFill>
          <a:blip r:embed="rId2"/>
          <a:stretch>
            <a:fillRect/>
          </a:stretch>
        </p:blipFill>
        <p:spPr>
          <a:xfrm>
            <a:off x="365913" y="432969"/>
            <a:ext cx="11460174" cy="5992061"/>
          </a:xfrm>
          <a:prstGeom prst="rect">
            <a:avLst/>
          </a:prstGeom>
        </p:spPr>
      </p:pic>
    </p:spTree>
    <p:extLst>
      <p:ext uri="{BB962C8B-B14F-4D97-AF65-F5344CB8AC3E}">
        <p14:creationId xmlns:p14="http://schemas.microsoft.com/office/powerpoint/2010/main" val="382818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5B0F2-596E-4F27-9B80-4163A99633A6}"/>
              </a:ext>
            </a:extLst>
          </p:cNvPr>
          <p:cNvPicPr>
            <a:picLocks noChangeAspect="1"/>
          </p:cNvPicPr>
          <p:nvPr/>
        </p:nvPicPr>
        <p:blipFill>
          <a:blip r:embed="rId2"/>
          <a:stretch>
            <a:fillRect/>
          </a:stretch>
        </p:blipFill>
        <p:spPr>
          <a:xfrm>
            <a:off x="1518598" y="337706"/>
            <a:ext cx="9154803" cy="6182588"/>
          </a:xfrm>
          <a:prstGeom prst="rect">
            <a:avLst/>
          </a:prstGeom>
        </p:spPr>
      </p:pic>
    </p:spTree>
    <p:extLst>
      <p:ext uri="{BB962C8B-B14F-4D97-AF65-F5344CB8AC3E}">
        <p14:creationId xmlns:p14="http://schemas.microsoft.com/office/powerpoint/2010/main" val="215249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98F4-2E5E-4051-9734-F2B9B0053B8A}"/>
              </a:ext>
            </a:extLst>
          </p:cNvPr>
          <p:cNvSpPr>
            <a:spLocks noGrp="1"/>
          </p:cNvSpPr>
          <p:nvPr>
            <p:ph type="title"/>
          </p:nvPr>
        </p:nvSpPr>
        <p:spPr>
          <a:xfrm>
            <a:off x="0" y="-399806"/>
            <a:ext cx="10515600" cy="1325563"/>
          </a:xfrm>
        </p:spPr>
        <p:txBody>
          <a:bodyPr/>
          <a:lstStyle/>
          <a:p>
            <a:r>
              <a:rPr lang="en-GB" dirty="0"/>
              <a:t>3.3</a:t>
            </a:r>
          </a:p>
        </p:txBody>
      </p:sp>
      <p:sp>
        <p:nvSpPr>
          <p:cNvPr id="3" name="Content Placeholder 2">
            <a:extLst>
              <a:ext uri="{FF2B5EF4-FFF2-40B4-BE49-F238E27FC236}">
                <a16:creationId xmlns:a16="http://schemas.microsoft.com/office/drawing/2014/main" id="{7B9649AB-9F35-498F-A42D-DEEC1CF225E6}"/>
              </a:ext>
            </a:extLst>
          </p:cNvPr>
          <p:cNvSpPr>
            <a:spLocks noGrp="1"/>
          </p:cNvSpPr>
          <p:nvPr>
            <p:ph idx="1"/>
          </p:nvPr>
        </p:nvSpPr>
        <p:spPr>
          <a:xfrm>
            <a:off x="0" y="656247"/>
            <a:ext cx="5811715" cy="6122621"/>
          </a:xfrm>
        </p:spPr>
        <p:txBody>
          <a:bodyPr>
            <a:normAutofit/>
          </a:bodyPr>
          <a:lstStyle/>
          <a:p>
            <a:pPr marL="0" indent="0">
              <a:buNone/>
            </a:pPr>
            <a:r>
              <a:rPr lang="en-GB" b="1" dirty="0"/>
              <a:t>Item 1</a:t>
            </a:r>
          </a:p>
          <a:p>
            <a:r>
              <a:rPr lang="en-GB" i="1" dirty="0">
                <a:solidFill>
                  <a:srgbClr val="0070C0"/>
                </a:solidFill>
              </a:rPr>
              <a:t>“3.3 History curriculum learning journey document”</a:t>
            </a:r>
          </a:p>
          <a:p>
            <a:r>
              <a:rPr lang="en-GB" dirty="0"/>
              <a:t>This shows how all of our schemes are planned around enquiry questions, including “big questions” and smaller questions for lessons or sections of a scheme.</a:t>
            </a:r>
            <a:br>
              <a:rPr lang="en-GB" dirty="0"/>
            </a:br>
            <a:r>
              <a:rPr lang="en-GB" dirty="0"/>
              <a:t>A variety of enquiry approaches are used as each enquiry question is considered in terms of relevant content and disciplinary concepts.</a:t>
            </a:r>
          </a:p>
        </p:txBody>
      </p:sp>
      <p:sp>
        <p:nvSpPr>
          <p:cNvPr id="5" name="TextBox 4">
            <a:extLst>
              <a:ext uri="{FF2B5EF4-FFF2-40B4-BE49-F238E27FC236}">
                <a16:creationId xmlns:a16="http://schemas.microsoft.com/office/drawing/2014/main" id="{8031BBC4-26AF-4500-9C83-75B63B93C3A4}"/>
              </a:ext>
            </a:extLst>
          </p:cNvPr>
          <p:cNvSpPr txBox="1"/>
          <p:nvPr/>
        </p:nvSpPr>
        <p:spPr>
          <a:xfrm>
            <a:off x="5901104" y="656248"/>
            <a:ext cx="6220558" cy="5693866"/>
          </a:xfrm>
          <a:prstGeom prst="rect">
            <a:avLst/>
          </a:prstGeom>
          <a:noFill/>
        </p:spPr>
        <p:txBody>
          <a:bodyPr wrap="square">
            <a:spAutoFit/>
          </a:bodyPr>
          <a:lstStyle/>
          <a:p>
            <a:pPr marL="0" indent="0">
              <a:buNone/>
            </a:pPr>
            <a:r>
              <a:rPr lang="en-GB" sz="2800" b="1" dirty="0"/>
              <a:t>Item 2 – on following slide</a:t>
            </a:r>
          </a:p>
          <a:p>
            <a:r>
              <a:rPr lang="en-GB" sz="2800" dirty="0"/>
              <a:t>Homework task for Year 9 pupils with two example responses from Spring 2023 – showing independent engagement with an enquiry question “How ‘total’ was the Second World War?”  </a:t>
            </a:r>
          </a:p>
          <a:p>
            <a:r>
              <a:rPr lang="en-GB" sz="2800" dirty="0"/>
              <a:t>In these responses, pupils have used their increased depth of knowledge gained throughout the scheme, their source analysis skills, and independent research skills to produce their own individual response.</a:t>
            </a:r>
          </a:p>
          <a:p>
            <a:endParaRPr lang="en-GB" sz="2800" dirty="0"/>
          </a:p>
        </p:txBody>
      </p:sp>
    </p:spTree>
    <p:extLst>
      <p:ext uri="{BB962C8B-B14F-4D97-AF65-F5344CB8AC3E}">
        <p14:creationId xmlns:p14="http://schemas.microsoft.com/office/powerpoint/2010/main" val="351682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5C671-FDE9-4BF2-A0EE-1D3118D9906A}"/>
              </a:ext>
            </a:extLst>
          </p:cNvPr>
          <p:cNvPicPr>
            <a:picLocks noChangeAspect="1"/>
          </p:cNvPicPr>
          <p:nvPr/>
        </p:nvPicPr>
        <p:blipFill>
          <a:blip r:embed="rId2"/>
          <a:stretch>
            <a:fillRect/>
          </a:stretch>
        </p:blipFill>
        <p:spPr>
          <a:xfrm>
            <a:off x="8505825" y="1943100"/>
            <a:ext cx="3686175" cy="4914900"/>
          </a:xfrm>
          <a:prstGeom prst="rect">
            <a:avLst/>
          </a:prstGeom>
        </p:spPr>
      </p:pic>
      <p:pic>
        <p:nvPicPr>
          <p:cNvPr id="7" name="Picture 6">
            <a:extLst>
              <a:ext uri="{FF2B5EF4-FFF2-40B4-BE49-F238E27FC236}">
                <a16:creationId xmlns:a16="http://schemas.microsoft.com/office/drawing/2014/main" id="{AF8669DD-3535-4A48-8C5F-5C08408B7006}"/>
              </a:ext>
            </a:extLst>
          </p:cNvPr>
          <p:cNvPicPr>
            <a:picLocks noChangeAspect="1"/>
          </p:cNvPicPr>
          <p:nvPr/>
        </p:nvPicPr>
        <p:blipFill rotWithShape="1">
          <a:blip r:embed="rId3"/>
          <a:srcRect l="26441" t="23407" r="39913" b="8197"/>
          <a:stretch/>
        </p:blipFill>
        <p:spPr>
          <a:xfrm>
            <a:off x="4169202" y="279203"/>
            <a:ext cx="4106008" cy="4695092"/>
          </a:xfrm>
          <a:prstGeom prst="rect">
            <a:avLst/>
          </a:prstGeom>
        </p:spPr>
      </p:pic>
      <p:pic>
        <p:nvPicPr>
          <p:cNvPr id="9" name="Picture 8">
            <a:extLst>
              <a:ext uri="{FF2B5EF4-FFF2-40B4-BE49-F238E27FC236}">
                <a16:creationId xmlns:a16="http://schemas.microsoft.com/office/drawing/2014/main" id="{B2D52DE8-14F0-47B1-BE10-6D62F7F9AF02}"/>
              </a:ext>
            </a:extLst>
          </p:cNvPr>
          <p:cNvPicPr>
            <a:picLocks noChangeAspect="1"/>
          </p:cNvPicPr>
          <p:nvPr/>
        </p:nvPicPr>
        <p:blipFill rotWithShape="1">
          <a:blip r:embed="rId4"/>
          <a:srcRect l="23077" t="17564" r="39567" b="5513"/>
          <a:stretch/>
        </p:blipFill>
        <p:spPr>
          <a:xfrm>
            <a:off x="252412" y="2265700"/>
            <a:ext cx="3686175" cy="4269700"/>
          </a:xfrm>
          <a:prstGeom prst="rect">
            <a:avLst/>
          </a:prstGeom>
        </p:spPr>
      </p:pic>
      <p:sp>
        <p:nvSpPr>
          <p:cNvPr id="10" name="TextBox 9">
            <a:extLst>
              <a:ext uri="{FF2B5EF4-FFF2-40B4-BE49-F238E27FC236}">
                <a16:creationId xmlns:a16="http://schemas.microsoft.com/office/drawing/2014/main" id="{D2E8C168-388D-4EC2-8151-6AABF13DC766}"/>
              </a:ext>
            </a:extLst>
          </p:cNvPr>
          <p:cNvSpPr txBox="1"/>
          <p:nvPr/>
        </p:nvSpPr>
        <p:spPr>
          <a:xfrm>
            <a:off x="0" y="0"/>
            <a:ext cx="4106008" cy="923330"/>
          </a:xfrm>
          <a:prstGeom prst="rect">
            <a:avLst/>
          </a:prstGeom>
          <a:noFill/>
        </p:spPr>
        <p:txBody>
          <a:bodyPr wrap="square" rtlCol="0">
            <a:spAutoFit/>
          </a:bodyPr>
          <a:lstStyle/>
          <a:p>
            <a:r>
              <a:rPr lang="en-GB" dirty="0"/>
              <a:t>3.3</a:t>
            </a:r>
          </a:p>
          <a:p>
            <a:r>
              <a:rPr lang="en-GB" dirty="0"/>
              <a:t>Item 2 – task instructions on the left, followed by 2 example responses.</a:t>
            </a:r>
          </a:p>
        </p:txBody>
      </p:sp>
    </p:spTree>
    <p:extLst>
      <p:ext uri="{BB962C8B-B14F-4D97-AF65-F5344CB8AC3E}">
        <p14:creationId xmlns:p14="http://schemas.microsoft.com/office/powerpoint/2010/main" val="3980833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afe720fa-808f-4bd3-a6d5-a34dfa26b771" xsi:nil="true"/>
    <FolderType xmlns="afe720fa-808f-4bd3-a6d5-a34dfa26b771" xsi:nil="true"/>
    <Invited_Leaders xmlns="afe720fa-808f-4bd3-a6d5-a34dfa26b771" xsi:nil="true"/>
    <TaxCatchAll xmlns="3c0b5572-6716-4c5b-9d93-6e48fee3f696" xsi:nil="true"/>
    <Distribution_Groups xmlns="afe720fa-808f-4bd3-a6d5-a34dfa26b771" xsi:nil="true"/>
    <TeamsChannelId xmlns="afe720fa-808f-4bd3-a6d5-a34dfa26b771" xsi:nil="true"/>
    <Math_Settings xmlns="afe720fa-808f-4bd3-a6d5-a34dfa26b771" xsi:nil="true"/>
    <Members xmlns="afe720fa-808f-4bd3-a6d5-a34dfa26b771">
      <UserInfo>
        <DisplayName/>
        <AccountId xsi:nil="true"/>
        <AccountType/>
      </UserInfo>
    </Members>
    <Self_Registration_Enabled xmlns="afe720fa-808f-4bd3-a6d5-a34dfa26b771" xsi:nil="true"/>
    <AppVersion xmlns="afe720fa-808f-4bd3-a6d5-a34dfa26b771" xsi:nil="true"/>
    <IsNotebookLocked xmlns="afe720fa-808f-4bd3-a6d5-a34dfa26b771" xsi:nil="true"/>
    <DefaultSectionNames xmlns="afe720fa-808f-4bd3-a6d5-a34dfa26b771" xsi:nil="true"/>
    <Is_Collaboration_Space_Locked xmlns="afe720fa-808f-4bd3-a6d5-a34dfa26b771" xsi:nil="true"/>
    <Templates xmlns="afe720fa-808f-4bd3-a6d5-a34dfa26b771" xsi:nil="true"/>
    <Member_Groups xmlns="afe720fa-808f-4bd3-a6d5-a34dfa26b771">
      <UserInfo>
        <DisplayName/>
        <AccountId xsi:nil="true"/>
        <AccountType/>
      </UserInfo>
    </Member_Groups>
    <Has_Leaders_Only_SectionGroup xmlns="afe720fa-808f-4bd3-a6d5-a34dfa26b771" xsi:nil="true"/>
    <lcf76f155ced4ddcb4097134ff3c332f xmlns="afe720fa-808f-4bd3-a6d5-a34dfa26b771">
      <Terms xmlns="http://schemas.microsoft.com/office/infopath/2007/PartnerControls"/>
    </lcf76f155ced4ddcb4097134ff3c332f>
    <Invited_Members xmlns="afe720fa-808f-4bd3-a6d5-a34dfa26b771" xsi:nil="true"/>
    <CultureName xmlns="afe720fa-808f-4bd3-a6d5-a34dfa26b771" xsi:nil="true"/>
    <Owner xmlns="afe720fa-808f-4bd3-a6d5-a34dfa26b771">
      <UserInfo>
        <DisplayName/>
        <AccountId xsi:nil="true"/>
        <AccountType/>
      </UserInfo>
    </Owner>
    <Leaders xmlns="afe720fa-808f-4bd3-a6d5-a34dfa26b771">
      <UserInfo>
        <DisplayName/>
        <AccountId xsi:nil="true"/>
        <AccountType/>
      </UserInfo>
    </Leaders>
    <LMS_Mappings xmlns="afe720fa-808f-4bd3-a6d5-a34dfa26b7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1E2ECBB0582344AF7BD973941883DE" ma:contentTypeVersion="39" ma:contentTypeDescription="Create a new document." ma:contentTypeScope="" ma:versionID="dfd44ccd787cbd01eb1740d007a3aeca">
  <xsd:schema xmlns:xsd="http://www.w3.org/2001/XMLSchema" xmlns:xs="http://www.w3.org/2001/XMLSchema" xmlns:p="http://schemas.microsoft.com/office/2006/metadata/properties" xmlns:ns2="afe720fa-808f-4bd3-a6d5-a34dfa26b771" xmlns:ns3="3c0b5572-6716-4c5b-9d93-6e48fee3f696" targetNamespace="http://schemas.microsoft.com/office/2006/metadata/properties" ma:root="true" ma:fieldsID="fec9aab142958c0e76e6af9c6bac9948" ns2:_="" ns3:_="">
    <xsd:import namespace="afe720fa-808f-4bd3-a6d5-a34dfa26b771"/>
    <xsd:import namespace="3c0b5572-6716-4c5b-9d93-6e48fee3f696"/>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720fa-808f-4bd3-a6d5-a34dfa26b77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8" nillable="true" ma:displayName="Length (seconds)"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9eb7be05-cd1c-4710-aa08-fb1b8e101e05" ma:termSetId="09814cd3-568e-fe90-9814-8d621ff8fb84" ma:anchorId="fba54fb3-c3e1-fe81-a776-ca4b69148c4d" ma:open="true" ma:isKeyword="false">
      <xsd:complexType>
        <xsd:sequence>
          <xsd:element ref="pc:Terms" minOccurs="0" maxOccurs="1"/>
        </xsd:sequence>
      </xsd:complex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element name="MediaServiceLocation" ma:index="4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0b5572-6716-4c5b-9d93-6e48fee3f696"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TaxCatchAll" ma:index="41" nillable="true" ma:displayName="Taxonomy Catch All Column" ma:hidden="true" ma:list="{c58d39f8-5eb0-4466-aeb5-9f48ab35a6e1}" ma:internalName="TaxCatchAll" ma:showField="CatchAllData" ma:web="3c0b5572-6716-4c5b-9d93-6e48fee3f6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0977E-D8AE-4141-961E-86E0B420F53D}">
  <ds:schemaRefs>
    <ds:schemaRef ds:uri="http://schemas.microsoft.com/sharepoint/v3/contenttype/forms"/>
  </ds:schemaRefs>
</ds:datastoreItem>
</file>

<file path=customXml/itemProps2.xml><?xml version="1.0" encoding="utf-8"?>
<ds:datastoreItem xmlns:ds="http://schemas.openxmlformats.org/officeDocument/2006/customXml" ds:itemID="{0A1F95E9-5E5A-4E9E-A55F-2F841FA87E87}">
  <ds:schemaRef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afe720fa-808f-4bd3-a6d5-a34dfa26b771"/>
    <ds:schemaRef ds:uri="http://schemas.microsoft.com/office/infopath/2007/PartnerControls"/>
    <ds:schemaRef ds:uri="3c0b5572-6716-4c5b-9d93-6e48fee3f696"/>
    <ds:schemaRef ds:uri="http://purl.org/dc/dcmitype/"/>
    <ds:schemaRef ds:uri="http://purl.org/dc/terms/"/>
  </ds:schemaRefs>
</ds:datastoreItem>
</file>

<file path=customXml/itemProps3.xml><?xml version="1.0" encoding="utf-8"?>
<ds:datastoreItem xmlns:ds="http://schemas.openxmlformats.org/officeDocument/2006/customXml" ds:itemID="{24C9F67F-CD0F-4048-86B3-406B9167636B}"/>
</file>

<file path=docProps/app.xml><?xml version="1.0" encoding="utf-8"?>
<Properties xmlns="http://schemas.openxmlformats.org/officeDocument/2006/extended-properties" xmlns:vt="http://schemas.openxmlformats.org/officeDocument/2006/docPropsVTypes">
  <TotalTime>56</TotalTime>
  <Words>334</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HA QM</vt:lpstr>
      <vt:lpstr>3.1</vt:lpstr>
      <vt:lpstr>PowerPoint Presentation</vt:lpstr>
      <vt:lpstr>Example of evidence of ongoing cross-curricular links to inform and improve a whole-school focus on reading in form time – follow up work and resources are being worked on in autumn term 2023.</vt:lpstr>
      <vt:lpstr>3.2</vt:lpstr>
      <vt:lpstr>PowerPoint Presentation</vt:lpstr>
      <vt:lpstr>PowerPoint Presentation</vt:lpstr>
      <vt:lpstr>3.3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 QM</dc:title>
  <dc:creator>GDavey</dc:creator>
  <cp:lastModifiedBy>TLeather</cp:lastModifiedBy>
  <cp:revision>4</cp:revision>
  <dcterms:created xsi:type="dcterms:W3CDTF">2023-06-06T14:01:56Z</dcterms:created>
  <dcterms:modified xsi:type="dcterms:W3CDTF">2023-10-16T19:28:14Z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0x010100BC1E2ECBB0582344AF7BD973941883DE</vt:lpwstr>
  </property>
  <property fmtid="{D5CDD505-2E9C-101B-9397-08002B2CF9AE}" pid="3" name="MediaServiceImageTags">
    <vt:lpwstr/>
  </property>
</Properties>
</file>